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Lst>
  <p:sldSz cy="5143500" cx="9144000"/>
  <p:notesSz cx="6858000" cy="9144000"/>
  <p:embeddedFontLst>
    <p:embeddedFont>
      <p:font typeface="Roboto"/>
      <p:regular r:id="rId38"/>
      <p:bold r:id="rId39"/>
      <p:italic r:id="rId40"/>
      <p:boldItalic r:id="rId41"/>
    </p:embeddedFont>
    <p:embeddedFont>
      <p:font typeface="Amatic SC"/>
      <p:regular r:id="rId42"/>
      <p:bold r:id="rId43"/>
    </p:embeddedFont>
    <p:embeddedFont>
      <p:font typeface="Open Sans SemiBold"/>
      <p:regular r:id="rId44"/>
      <p:bold r:id="rId45"/>
      <p:italic r:id="rId46"/>
      <p:boldItalic r:id="rId47"/>
    </p:embeddedFont>
    <p:embeddedFont>
      <p:font typeface="Open Sans"/>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Roboto-italic.fntdata"/><Relationship Id="rId42" Type="http://schemas.openxmlformats.org/officeDocument/2006/relationships/font" Target="fonts/AmaticSC-regular.fntdata"/><Relationship Id="rId41" Type="http://schemas.openxmlformats.org/officeDocument/2006/relationships/font" Target="fonts/Roboto-boldItalic.fntdata"/><Relationship Id="rId44" Type="http://schemas.openxmlformats.org/officeDocument/2006/relationships/font" Target="fonts/OpenSansSemiBold-regular.fntdata"/><Relationship Id="rId43" Type="http://schemas.openxmlformats.org/officeDocument/2006/relationships/font" Target="fonts/AmaticSC-bold.fntdata"/><Relationship Id="rId46" Type="http://schemas.openxmlformats.org/officeDocument/2006/relationships/font" Target="fonts/OpenSansSemiBold-italic.fntdata"/><Relationship Id="rId45" Type="http://schemas.openxmlformats.org/officeDocument/2006/relationships/font" Target="fonts/OpenSansSemiBold-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OpenSans-regular.fntdata"/><Relationship Id="rId47" Type="http://schemas.openxmlformats.org/officeDocument/2006/relationships/font" Target="fonts/OpenSansSemiBold-boldItalic.fntdata"/><Relationship Id="rId49" Type="http://schemas.openxmlformats.org/officeDocument/2006/relationships/font" Target="fonts/OpenSans-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font" Target="fonts/Roboto-bold.fntdata"/><Relationship Id="rId38" Type="http://schemas.openxmlformats.org/officeDocument/2006/relationships/font" Target="fonts/Roboto-regular.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font" Target="fonts/OpenSans-boldItalic.fntdata"/><Relationship Id="rId50" Type="http://schemas.openxmlformats.org/officeDocument/2006/relationships/font" Target="fonts/OpenSans-italic.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gif>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1bdfc81a4a_0_0: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100"/>
          </a:p>
        </p:txBody>
      </p:sp>
      <p:sp>
        <p:nvSpPr>
          <p:cNvPr id="111" name="Google Shape;111;g1bdfc81a4a_0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816404430e_1_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816404430e_1_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816404430e_1_6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816404430e_1_6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816404430e_1_7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816404430e_1_7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816404430e_1_8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816404430e_1_8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816404430e_1_9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816404430e_1_9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816404430e_1_1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816404430e_1_1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816404430e_1_1015: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208" name="Google Shape;208;g816404430e_1_10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73aabaeb8a_0_1: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216" name="Google Shape;216;g73aabaeb8a_0_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8369b8ace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8369b8ace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9" name="Shape 229"/>
        <p:cNvGrpSpPr/>
        <p:nvPr/>
      </p:nvGrpSpPr>
      <p:grpSpPr>
        <a:xfrm>
          <a:off x="0" y="0"/>
          <a:ext cx="0" cy="0"/>
          <a:chOff x="0" y="0"/>
          <a:chExt cx="0" cy="0"/>
        </a:xfrm>
      </p:grpSpPr>
      <p:sp>
        <p:nvSpPr>
          <p:cNvPr id="230" name="Google Shape;230;g816404430e_1_1022: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p>
        </p:txBody>
      </p:sp>
      <p:sp>
        <p:nvSpPr>
          <p:cNvPr id="231" name="Google Shape;231;g816404430e_1_10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816404430e_0_5: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g816404430e_0_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816404430e_1_1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816404430e_1_1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CLAYTON</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4" name="Shape 254"/>
        <p:cNvGrpSpPr/>
        <p:nvPr/>
      </p:nvGrpSpPr>
      <p:grpSpPr>
        <a:xfrm>
          <a:off x="0" y="0"/>
          <a:ext cx="0" cy="0"/>
          <a:chOff x="0" y="0"/>
          <a:chExt cx="0" cy="0"/>
        </a:xfrm>
      </p:grpSpPr>
      <p:sp>
        <p:nvSpPr>
          <p:cNvPr id="255" name="Google Shape;255;g73aabaeb8a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73aabaeb8a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 Careers! </a:t>
            </a:r>
            <a:r>
              <a:rPr lang="en"/>
              <a: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Google Shape;263;g816404430e_1_10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816404430e_1_10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latin typeface="Open Sans"/>
              <a:ea typeface="Open Sans"/>
              <a:cs typeface="Open Sans"/>
              <a:sym typeface="Open San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2" name="Shape 272"/>
        <p:cNvGrpSpPr/>
        <p:nvPr/>
      </p:nvGrpSpPr>
      <p:grpSpPr>
        <a:xfrm>
          <a:off x="0" y="0"/>
          <a:ext cx="0" cy="0"/>
          <a:chOff x="0" y="0"/>
          <a:chExt cx="0" cy="0"/>
        </a:xfrm>
      </p:grpSpPr>
      <p:sp>
        <p:nvSpPr>
          <p:cNvPr id="273" name="Google Shape;273;g718e0628b3_3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718e0628b3_3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latin typeface="Open Sans"/>
              <a:ea typeface="Open Sans"/>
              <a:cs typeface="Open Sans"/>
              <a:sym typeface="Open Sans"/>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Google Shape;284;g718e0628b3_3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718e0628b3_3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latin typeface="Open Sans"/>
              <a:ea typeface="Open Sans"/>
              <a:cs typeface="Open Sans"/>
              <a:sym typeface="Open Sans"/>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2" name="Shape 292"/>
        <p:cNvGrpSpPr/>
        <p:nvPr/>
      </p:nvGrpSpPr>
      <p:grpSpPr>
        <a:xfrm>
          <a:off x="0" y="0"/>
          <a:ext cx="0" cy="0"/>
          <a:chOff x="0" y="0"/>
          <a:chExt cx="0" cy="0"/>
        </a:xfrm>
      </p:grpSpPr>
      <p:sp>
        <p:nvSpPr>
          <p:cNvPr id="293" name="Google Shape;293;g816404430e_1_10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816404430e_1_10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latin typeface="Open Sans"/>
              <a:ea typeface="Open Sans"/>
              <a:cs typeface="Open Sans"/>
              <a:sym typeface="Open Sans"/>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2" name="Shape 302"/>
        <p:cNvGrpSpPr/>
        <p:nvPr/>
      </p:nvGrpSpPr>
      <p:grpSpPr>
        <a:xfrm>
          <a:off x="0" y="0"/>
          <a:ext cx="0" cy="0"/>
          <a:chOff x="0" y="0"/>
          <a:chExt cx="0" cy="0"/>
        </a:xfrm>
      </p:grpSpPr>
      <p:sp>
        <p:nvSpPr>
          <p:cNvPr id="303" name="Google Shape;303;g718e0628b3_3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718e0628b3_3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latin typeface="Open Sans"/>
              <a:ea typeface="Open Sans"/>
              <a:cs typeface="Open Sans"/>
              <a:sym typeface="Open Sans"/>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Google Shape;312;g718e0628b3_3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718e0628b3_3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latin typeface="Open Sans"/>
              <a:ea typeface="Open Sans"/>
              <a:cs typeface="Open Sans"/>
              <a:sym typeface="Open Sans"/>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0" name="Shape 320"/>
        <p:cNvGrpSpPr/>
        <p:nvPr/>
      </p:nvGrpSpPr>
      <p:grpSpPr>
        <a:xfrm>
          <a:off x="0" y="0"/>
          <a:ext cx="0" cy="0"/>
          <a:chOff x="0" y="0"/>
          <a:chExt cx="0" cy="0"/>
        </a:xfrm>
      </p:grpSpPr>
      <p:sp>
        <p:nvSpPr>
          <p:cNvPr id="321" name="Google Shape;321;g838dda160d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838dda160d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latin typeface="Open Sans"/>
              <a:ea typeface="Open Sans"/>
              <a:cs typeface="Open Sans"/>
              <a:sym typeface="Open Sans"/>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Google Shape;331;g718e0628b3_3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718e0628b3_3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rgbClr val="333333"/>
              </a:solidFill>
              <a:latin typeface="Open Sans"/>
              <a:ea typeface="Open Sans"/>
              <a:cs typeface="Open Sans"/>
              <a:sym typeface="Open Sans"/>
            </a:endParaRPr>
          </a:p>
          <a:p>
            <a:pPr indent="0" lvl="0" marL="0" rtl="0" algn="l">
              <a:spcBef>
                <a:spcPts val="0"/>
              </a:spcBef>
              <a:spcAft>
                <a:spcPts val="0"/>
              </a:spcAft>
              <a:buNone/>
            </a:pPr>
            <a:r>
              <a:t/>
            </a:r>
            <a:endParaRPr sz="1200">
              <a:latin typeface="Open Sans"/>
              <a:ea typeface="Open Sans"/>
              <a:cs typeface="Open Sans"/>
              <a:sym typeface="Open Sans"/>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3b78bec6ff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3b78bec6ff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0" name="Shape 340"/>
        <p:cNvGrpSpPr/>
        <p:nvPr/>
      </p:nvGrpSpPr>
      <p:grpSpPr>
        <a:xfrm>
          <a:off x="0" y="0"/>
          <a:ext cx="0" cy="0"/>
          <a:chOff x="0" y="0"/>
          <a:chExt cx="0" cy="0"/>
        </a:xfrm>
      </p:grpSpPr>
      <p:sp>
        <p:nvSpPr>
          <p:cNvPr id="341" name="Google Shape;341;g816404430e_1_1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2" name="Google Shape;342;g816404430e_1_1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5" name="Shape 345"/>
        <p:cNvGrpSpPr/>
        <p:nvPr/>
      </p:nvGrpSpPr>
      <p:grpSpPr>
        <a:xfrm>
          <a:off x="0" y="0"/>
          <a:ext cx="0" cy="0"/>
          <a:chOff x="0" y="0"/>
          <a:chExt cx="0" cy="0"/>
        </a:xfrm>
      </p:grpSpPr>
      <p:sp>
        <p:nvSpPr>
          <p:cNvPr id="346" name="Google Shape;346;g816404430e_1_1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816404430e_1_1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View the larger graphic on the Google site here: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1" name="Shape 351"/>
        <p:cNvGrpSpPr/>
        <p:nvPr/>
      </p:nvGrpSpPr>
      <p:grpSpPr>
        <a:xfrm>
          <a:off x="0" y="0"/>
          <a:ext cx="0" cy="0"/>
          <a:chOff x="0" y="0"/>
          <a:chExt cx="0" cy="0"/>
        </a:xfrm>
      </p:grpSpPr>
      <p:sp>
        <p:nvSpPr>
          <p:cNvPr id="352" name="Google Shape;352;g75640be419_0_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75640be419_0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7" name="Shape 357"/>
        <p:cNvGrpSpPr/>
        <p:nvPr/>
      </p:nvGrpSpPr>
      <p:grpSpPr>
        <a:xfrm>
          <a:off x="0" y="0"/>
          <a:ext cx="0" cy="0"/>
          <a:chOff x="0" y="0"/>
          <a:chExt cx="0" cy="0"/>
        </a:xfrm>
      </p:grpSpPr>
      <p:sp>
        <p:nvSpPr>
          <p:cNvPr id="358" name="Google Shape;358;g3b81391222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3b81391222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0" name="Shape 130"/>
        <p:cNvGrpSpPr/>
        <p:nvPr/>
      </p:nvGrpSpPr>
      <p:grpSpPr>
        <a:xfrm>
          <a:off x="0" y="0"/>
          <a:ext cx="0" cy="0"/>
          <a:chOff x="0" y="0"/>
          <a:chExt cx="0" cy="0"/>
        </a:xfrm>
      </p:grpSpPr>
      <p:sp>
        <p:nvSpPr>
          <p:cNvPr id="131" name="Google Shape;131;g3acbcd20db_1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3acbcd20db_1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3b7a1e6b8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b7a1e6b8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838dda160d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838dda160d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p>
          <a:p>
            <a:pPr indent="0" lvl="0" marL="0" rtl="0" algn="l">
              <a:spcBef>
                <a:spcPts val="0"/>
              </a:spcBef>
              <a:spcAft>
                <a:spcPts val="0"/>
              </a:spcAft>
              <a:buNone/>
            </a:pPr>
            <a:r>
              <a:rPr lang="en" sz="1400"/>
              <a:t>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816404430e_1_5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816404430e_1_5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400"/>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816404430e_1_3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816404430e_1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816404430e_1_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816404430e_1_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spTree>
      <p:nvGrpSpPr>
        <p:cNvPr id="9"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b="7535" l="0" r="7800" t="0"/>
          <a:stretch/>
        </p:blipFill>
        <p:spPr>
          <a:xfrm>
            <a:off x="6579650" y="2571750"/>
            <a:ext cx="2564400" cy="2571900"/>
          </a:xfrm>
          <a:prstGeom prst="rect">
            <a:avLst/>
          </a:prstGeom>
          <a:noFill/>
          <a:ln>
            <a:noFill/>
          </a:ln>
        </p:spPr>
      </p:pic>
      <p:sp>
        <p:nvSpPr>
          <p:cNvPr id="11" name="Google Shape;11;p2"/>
          <p:cNvSpPr txBox="1"/>
          <p:nvPr>
            <p:ph type="title"/>
          </p:nvPr>
        </p:nvSpPr>
        <p:spPr>
          <a:xfrm>
            <a:off x="457200" y="834727"/>
            <a:ext cx="8229600" cy="13893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12" name="Google Shape;12;p2"/>
          <p:cNvSpPr txBox="1"/>
          <p:nvPr>
            <p:ph idx="1" type="body"/>
          </p:nvPr>
        </p:nvSpPr>
        <p:spPr>
          <a:xfrm>
            <a:off x="457200" y="2195513"/>
            <a:ext cx="5038800" cy="10035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1pPr>
            <a:lvl2pPr indent="-228600" lvl="1" marL="9144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2pPr>
            <a:lvl3pPr indent="-228600" lvl="2" marL="13716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3pPr>
            <a:lvl4pPr indent="-228600" lvl="3" marL="18288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4pPr>
            <a:lvl5pPr indent="-228600" lvl="4" marL="22860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9pPr>
          </a:lstStyle>
          <a:p/>
        </p:txBody>
      </p:sp>
      <p:sp>
        <p:nvSpPr>
          <p:cNvPr id="13" name="Google Shape;13;p2"/>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mage">
  <p:cSld name="Image">
    <p:bg>
      <p:bgPr>
        <a:solidFill>
          <a:srgbClr val="2D3D4A"/>
        </a:solidFill>
      </p:bgPr>
    </p:bg>
    <p:spTree>
      <p:nvGrpSpPr>
        <p:cNvPr id="51" name="Shape 51"/>
        <p:cNvGrpSpPr/>
        <p:nvPr/>
      </p:nvGrpSpPr>
      <p:grpSpPr>
        <a:xfrm>
          <a:off x="0" y="0"/>
          <a:ext cx="0" cy="0"/>
          <a:chOff x="0" y="0"/>
          <a:chExt cx="0" cy="0"/>
        </a:xfrm>
      </p:grpSpPr>
      <p:sp>
        <p:nvSpPr>
          <p:cNvPr id="52" name="Google Shape;52;p11"/>
          <p:cNvSpPr/>
          <p:nvPr>
            <p:ph idx="2" type="pic"/>
          </p:nvPr>
        </p:nvSpPr>
        <p:spPr>
          <a:xfrm>
            <a:off x="0" y="0"/>
            <a:ext cx="9144000" cy="5143500"/>
          </a:xfrm>
          <a:prstGeom prst="rect">
            <a:avLst/>
          </a:prstGeom>
          <a:noFill/>
          <a:ln>
            <a:noFill/>
          </a:ln>
        </p:spPr>
        <p:txBody>
          <a:bodyPr anchorCtr="0" anchor="t" bIns="34275" lIns="34275" spcFirstLastPara="1" rIns="34275" wrap="square" tIns="34275">
            <a:noAutofit/>
          </a:bodyPr>
          <a:lstStyle>
            <a:lvl1pPr indent="0" lvl="0"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1pPr>
            <a:lvl2pPr indent="0" lvl="1"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0" lvl="2"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0" lvl="3"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0" lvl="4"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533400" lvl="5"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711200" lvl="6"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889000" lvl="7"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1066800" lvl="8"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53" name="Google Shape;53;p11"/>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emo">
  <p:cSld name="Demo">
    <p:spTree>
      <p:nvGrpSpPr>
        <p:cNvPr id="54" name="Shape 54"/>
        <p:cNvGrpSpPr/>
        <p:nvPr/>
      </p:nvGrpSpPr>
      <p:grpSpPr>
        <a:xfrm>
          <a:off x="0" y="0"/>
          <a:ext cx="0" cy="0"/>
          <a:chOff x="0" y="0"/>
          <a:chExt cx="0" cy="0"/>
        </a:xfrm>
      </p:grpSpPr>
      <p:pic>
        <p:nvPicPr>
          <p:cNvPr id="55" name="Google Shape;55;p12"/>
          <p:cNvPicPr preferRelativeResize="0"/>
          <p:nvPr/>
        </p:nvPicPr>
        <p:blipFill rotWithShape="1">
          <a:blip r:embed="rId2">
            <a:alphaModFix/>
          </a:blip>
          <a:srcRect b="7535" l="0" r="7800" t="0"/>
          <a:stretch/>
        </p:blipFill>
        <p:spPr>
          <a:xfrm>
            <a:off x="6579650" y="2571750"/>
            <a:ext cx="2564400" cy="2571900"/>
          </a:xfrm>
          <a:prstGeom prst="rect">
            <a:avLst/>
          </a:prstGeom>
          <a:noFill/>
          <a:ln>
            <a:noFill/>
          </a:ln>
        </p:spPr>
      </p:pic>
      <p:sp>
        <p:nvSpPr>
          <p:cNvPr id="56" name="Google Shape;56;p12"/>
          <p:cNvSpPr txBox="1"/>
          <p:nvPr>
            <p:ph idx="1" type="body"/>
          </p:nvPr>
        </p:nvSpPr>
        <p:spPr>
          <a:xfrm>
            <a:off x="457200" y="1295400"/>
            <a:ext cx="8229600" cy="1390800"/>
          </a:xfrm>
          <a:prstGeom prst="rect">
            <a:avLst/>
          </a:prstGeom>
          <a:noFill/>
          <a:ln>
            <a:noFill/>
          </a:ln>
        </p:spPr>
        <p:txBody>
          <a:bodyPr anchorCtr="0" anchor="b" bIns="34275" lIns="34275" spcFirstLastPara="1" rIns="34275" wrap="square" tIns="34275">
            <a:noAutofit/>
          </a:bodyPr>
          <a:lstStyle>
            <a:lvl1pPr indent="-228600" lvl="0" marL="45720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57" name="Google Shape;57;p12"/>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ogo A Dark">
  <p:cSld name="Logo A Dark">
    <p:spTree>
      <p:nvGrpSpPr>
        <p:cNvPr id="58" name="Shape 58"/>
        <p:cNvGrpSpPr/>
        <p:nvPr/>
      </p:nvGrpSpPr>
      <p:grpSpPr>
        <a:xfrm>
          <a:off x="0" y="0"/>
          <a:ext cx="0" cy="0"/>
          <a:chOff x="0" y="0"/>
          <a:chExt cx="0" cy="0"/>
        </a:xfrm>
      </p:grpSpPr>
      <p:sp>
        <p:nvSpPr>
          <p:cNvPr id="59" name="Google Shape;59;p13"/>
          <p:cNvSpPr/>
          <p:nvPr/>
        </p:nvSpPr>
        <p:spPr>
          <a:xfrm>
            <a:off x="489756" y="4800600"/>
            <a:ext cx="8164500" cy="152400"/>
          </a:xfrm>
          <a:prstGeom prst="rect">
            <a:avLst/>
          </a:prstGeom>
          <a:noFill/>
          <a:ln>
            <a:noFill/>
          </a:ln>
        </p:spPr>
        <p:txBody>
          <a:bodyPr anchorCtr="0" anchor="b" bIns="0" lIns="0" spcFirstLastPara="1" rIns="0" wrap="square" tIns="0">
            <a:noAutofit/>
          </a:bodyPr>
          <a:lstStyle/>
          <a:p>
            <a:pPr indent="0" lvl="0" marL="0" marR="0" rtl="0" algn="ctr">
              <a:lnSpc>
                <a:spcPct val="100000"/>
              </a:lnSpc>
              <a:spcBef>
                <a:spcPts val="0"/>
              </a:spcBef>
              <a:spcAft>
                <a:spcPts val="0"/>
              </a:spcAft>
              <a:buClr>
                <a:srgbClr val="7D97AD"/>
              </a:buClr>
              <a:buFont typeface="Open Sans"/>
              <a:buNone/>
            </a:pPr>
            <a:r>
              <a:rPr b="0" i="0" lang="en" sz="700" u="none" cap="none" strike="noStrike">
                <a:solidFill>
                  <a:srgbClr val="7D97AD"/>
                </a:solidFill>
                <a:latin typeface="Open Sans"/>
                <a:ea typeface="Open Sans"/>
                <a:cs typeface="Open Sans"/>
                <a:sym typeface="Open Sans"/>
              </a:rPr>
              <a:t>© 2016 Udacity. All rights reserved.</a:t>
            </a:r>
            <a:endParaRPr sz="500"/>
          </a:p>
        </p:txBody>
      </p:sp>
      <p:sp>
        <p:nvSpPr>
          <p:cNvPr id="60" name="Google Shape;60;p13"/>
          <p:cNvSpPr/>
          <p:nvPr/>
        </p:nvSpPr>
        <p:spPr>
          <a:xfrm>
            <a:off x="3796401" y="3514398"/>
            <a:ext cx="1551300" cy="3477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Font typeface="Open Sans"/>
              <a:buNone/>
            </a:pPr>
            <a:r>
              <a:rPr b="0" i="0" lang="en" sz="1800" u="none" cap="none" strike="noStrike">
                <a:solidFill>
                  <a:srgbClr val="FFFFFF"/>
                </a:solidFill>
                <a:latin typeface="Open Sans"/>
                <a:ea typeface="Open Sans"/>
                <a:cs typeface="Open Sans"/>
                <a:sym typeface="Open Sans"/>
              </a:rPr>
              <a:t>Be in Demand</a:t>
            </a:r>
            <a:endParaRPr sz="500"/>
          </a:p>
        </p:txBody>
      </p:sp>
      <p:pic>
        <p:nvPicPr>
          <p:cNvPr id="61" name="Google Shape;61;p13"/>
          <p:cNvPicPr preferRelativeResize="0"/>
          <p:nvPr/>
        </p:nvPicPr>
        <p:blipFill rotWithShape="1">
          <a:blip r:embed="rId2">
            <a:alphaModFix/>
          </a:blip>
          <a:srcRect b="0" l="0" r="0" t="0"/>
          <a:stretch/>
        </p:blipFill>
        <p:spPr>
          <a:xfrm>
            <a:off x="3485828" y="1370725"/>
            <a:ext cx="2172300" cy="1941000"/>
          </a:xfrm>
          <a:prstGeom prst="rect">
            <a:avLst/>
          </a:prstGeom>
          <a:noFill/>
          <a:ln>
            <a:noFill/>
          </a:ln>
        </p:spPr>
      </p:pic>
      <p:sp>
        <p:nvSpPr>
          <p:cNvPr id="62" name="Google Shape;62;p13"/>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ogo A Light">
  <p:cSld name="Logo A Light">
    <p:bg>
      <p:bgPr>
        <a:solidFill>
          <a:srgbClr val="02B3E4"/>
        </a:solidFill>
      </p:bgPr>
    </p:bg>
    <p:spTree>
      <p:nvGrpSpPr>
        <p:cNvPr id="63" name="Shape 63"/>
        <p:cNvGrpSpPr/>
        <p:nvPr/>
      </p:nvGrpSpPr>
      <p:grpSpPr>
        <a:xfrm>
          <a:off x="0" y="0"/>
          <a:ext cx="0" cy="0"/>
          <a:chOff x="0" y="0"/>
          <a:chExt cx="0" cy="0"/>
        </a:xfrm>
      </p:grpSpPr>
      <p:sp>
        <p:nvSpPr>
          <p:cNvPr id="64" name="Google Shape;64;p14"/>
          <p:cNvSpPr/>
          <p:nvPr/>
        </p:nvSpPr>
        <p:spPr>
          <a:xfrm>
            <a:off x="489756" y="4800600"/>
            <a:ext cx="8164500" cy="152400"/>
          </a:xfrm>
          <a:prstGeom prst="rect">
            <a:avLst/>
          </a:prstGeom>
          <a:noFill/>
          <a:ln>
            <a:noFill/>
          </a:ln>
        </p:spPr>
        <p:txBody>
          <a:bodyPr anchorCtr="0" anchor="b" bIns="0" lIns="0" spcFirstLastPara="1" rIns="0" wrap="square" tIns="0">
            <a:noAutofit/>
          </a:bodyPr>
          <a:lstStyle/>
          <a:p>
            <a:pPr indent="0" lvl="0" marL="0" marR="0" rtl="0" algn="ctr">
              <a:lnSpc>
                <a:spcPct val="100000"/>
              </a:lnSpc>
              <a:spcBef>
                <a:spcPts val="0"/>
              </a:spcBef>
              <a:spcAft>
                <a:spcPts val="0"/>
              </a:spcAft>
              <a:buClr>
                <a:srgbClr val="FAFBFC"/>
              </a:buClr>
              <a:buFont typeface="Open Sans"/>
              <a:buNone/>
            </a:pPr>
            <a:r>
              <a:rPr b="0" i="0" lang="en" sz="700" u="none" cap="none" strike="noStrike">
                <a:solidFill>
                  <a:srgbClr val="FAFBFC"/>
                </a:solidFill>
                <a:latin typeface="Open Sans"/>
                <a:ea typeface="Open Sans"/>
                <a:cs typeface="Open Sans"/>
                <a:sym typeface="Open Sans"/>
              </a:rPr>
              <a:t>© 2016 Udacity. All rights reserved.</a:t>
            </a:r>
            <a:endParaRPr sz="500"/>
          </a:p>
        </p:txBody>
      </p:sp>
      <p:sp>
        <p:nvSpPr>
          <p:cNvPr id="65" name="Google Shape;65;p14"/>
          <p:cNvSpPr/>
          <p:nvPr/>
        </p:nvSpPr>
        <p:spPr>
          <a:xfrm>
            <a:off x="3796401" y="3514725"/>
            <a:ext cx="1551300" cy="3477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AFBFC"/>
              </a:buClr>
              <a:buFont typeface="Open Sans"/>
              <a:buNone/>
            </a:pPr>
            <a:r>
              <a:rPr b="0" i="0" lang="en" sz="1800" u="none" cap="none" strike="noStrike">
                <a:solidFill>
                  <a:srgbClr val="FAFBFC"/>
                </a:solidFill>
                <a:latin typeface="Open Sans"/>
                <a:ea typeface="Open Sans"/>
                <a:cs typeface="Open Sans"/>
                <a:sym typeface="Open Sans"/>
              </a:rPr>
              <a:t>Be in Demand</a:t>
            </a:r>
            <a:endParaRPr sz="500"/>
          </a:p>
        </p:txBody>
      </p:sp>
      <p:pic>
        <p:nvPicPr>
          <p:cNvPr id="66" name="Google Shape;66;p14"/>
          <p:cNvPicPr preferRelativeResize="0"/>
          <p:nvPr/>
        </p:nvPicPr>
        <p:blipFill rotWithShape="1">
          <a:blip r:embed="rId2">
            <a:alphaModFix/>
          </a:blip>
          <a:srcRect b="0" l="0" r="0" t="0"/>
          <a:stretch/>
        </p:blipFill>
        <p:spPr>
          <a:xfrm>
            <a:off x="3485828" y="1370725"/>
            <a:ext cx="2172300" cy="1941000"/>
          </a:xfrm>
          <a:prstGeom prst="rect">
            <a:avLst/>
          </a:prstGeom>
          <a:noFill/>
          <a:ln>
            <a:noFill/>
          </a:ln>
        </p:spPr>
      </p:pic>
      <p:sp>
        <p:nvSpPr>
          <p:cNvPr id="67" name="Google Shape;67;p14"/>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ogo B Dark">
  <p:cSld name="Logo B Dark">
    <p:spTree>
      <p:nvGrpSpPr>
        <p:cNvPr id="68" name="Shape 68"/>
        <p:cNvGrpSpPr/>
        <p:nvPr/>
      </p:nvGrpSpPr>
      <p:grpSpPr>
        <a:xfrm>
          <a:off x="0" y="0"/>
          <a:ext cx="0" cy="0"/>
          <a:chOff x="0" y="0"/>
          <a:chExt cx="0" cy="0"/>
        </a:xfrm>
      </p:grpSpPr>
      <p:sp>
        <p:nvSpPr>
          <p:cNvPr id="69" name="Google Shape;69;p15"/>
          <p:cNvSpPr/>
          <p:nvPr/>
        </p:nvSpPr>
        <p:spPr>
          <a:xfrm>
            <a:off x="489756" y="4800600"/>
            <a:ext cx="8164500" cy="152400"/>
          </a:xfrm>
          <a:prstGeom prst="rect">
            <a:avLst/>
          </a:prstGeom>
          <a:noFill/>
          <a:ln>
            <a:noFill/>
          </a:ln>
        </p:spPr>
        <p:txBody>
          <a:bodyPr anchorCtr="0" anchor="b" bIns="0" lIns="0" spcFirstLastPara="1" rIns="0" wrap="square" tIns="0">
            <a:noAutofit/>
          </a:bodyPr>
          <a:lstStyle/>
          <a:p>
            <a:pPr indent="0" lvl="0" marL="0" marR="0" rtl="0" algn="ctr">
              <a:lnSpc>
                <a:spcPct val="100000"/>
              </a:lnSpc>
              <a:spcBef>
                <a:spcPts val="0"/>
              </a:spcBef>
              <a:spcAft>
                <a:spcPts val="0"/>
              </a:spcAft>
              <a:buClr>
                <a:srgbClr val="7D97AD"/>
              </a:buClr>
              <a:buFont typeface="Open Sans"/>
              <a:buNone/>
            </a:pPr>
            <a:r>
              <a:rPr b="0" i="0" lang="en" sz="700" u="none" cap="none" strike="noStrike">
                <a:solidFill>
                  <a:srgbClr val="7D97AD"/>
                </a:solidFill>
                <a:latin typeface="Open Sans"/>
                <a:ea typeface="Open Sans"/>
                <a:cs typeface="Open Sans"/>
                <a:sym typeface="Open Sans"/>
              </a:rPr>
              <a:t>© 2016 Udacity. All rights reserved.</a:t>
            </a:r>
            <a:endParaRPr sz="500"/>
          </a:p>
        </p:txBody>
      </p:sp>
      <p:sp>
        <p:nvSpPr>
          <p:cNvPr id="70" name="Google Shape;70;p15"/>
          <p:cNvSpPr/>
          <p:nvPr/>
        </p:nvSpPr>
        <p:spPr>
          <a:xfrm>
            <a:off x="3796401" y="3048793"/>
            <a:ext cx="1551300" cy="3477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Font typeface="Open Sans"/>
              <a:buNone/>
            </a:pPr>
            <a:r>
              <a:rPr b="0" i="0" lang="en" sz="1800" u="none" cap="none" strike="noStrike">
                <a:solidFill>
                  <a:srgbClr val="FFFFFF"/>
                </a:solidFill>
                <a:latin typeface="Open Sans"/>
                <a:ea typeface="Open Sans"/>
                <a:cs typeface="Open Sans"/>
                <a:sym typeface="Open Sans"/>
              </a:rPr>
              <a:t>Be in Demand</a:t>
            </a:r>
            <a:endParaRPr sz="500"/>
          </a:p>
        </p:txBody>
      </p:sp>
      <p:pic>
        <p:nvPicPr>
          <p:cNvPr id="71" name="Google Shape;71;p15"/>
          <p:cNvPicPr preferRelativeResize="0"/>
          <p:nvPr/>
        </p:nvPicPr>
        <p:blipFill rotWithShape="1">
          <a:blip r:embed="rId2">
            <a:alphaModFix/>
          </a:blip>
          <a:srcRect b="0" l="0" r="0" t="0"/>
          <a:stretch/>
        </p:blipFill>
        <p:spPr>
          <a:xfrm>
            <a:off x="2500679" y="2221260"/>
            <a:ext cx="4143300" cy="720000"/>
          </a:xfrm>
          <a:prstGeom prst="rect">
            <a:avLst/>
          </a:prstGeom>
          <a:noFill/>
          <a:ln>
            <a:noFill/>
          </a:ln>
        </p:spPr>
      </p:pic>
      <p:sp>
        <p:nvSpPr>
          <p:cNvPr id="72" name="Google Shape;72;p15"/>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ogo B Light">
  <p:cSld name="Logo B Light">
    <p:bg>
      <p:bgPr>
        <a:solidFill>
          <a:srgbClr val="02B3E4"/>
        </a:solidFill>
      </p:bgPr>
    </p:bg>
    <p:spTree>
      <p:nvGrpSpPr>
        <p:cNvPr id="73" name="Shape 73"/>
        <p:cNvGrpSpPr/>
        <p:nvPr/>
      </p:nvGrpSpPr>
      <p:grpSpPr>
        <a:xfrm>
          <a:off x="0" y="0"/>
          <a:ext cx="0" cy="0"/>
          <a:chOff x="0" y="0"/>
          <a:chExt cx="0" cy="0"/>
        </a:xfrm>
      </p:grpSpPr>
      <p:sp>
        <p:nvSpPr>
          <p:cNvPr id="74" name="Google Shape;74;p16"/>
          <p:cNvSpPr/>
          <p:nvPr/>
        </p:nvSpPr>
        <p:spPr>
          <a:xfrm>
            <a:off x="489756" y="4800600"/>
            <a:ext cx="8164500" cy="152400"/>
          </a:xfrm>
          <a:prstGeom prst="rect">
            <a:avLst/>
          </a:prstGeom>
          <a:noFill/>
          <a:ln>
            <a:noFill/>
          </a:ln>
        </p:spPr>
        <p:txBody>
          <a:bodyPr anchorCtr="0" anchor="b" bIns="0" lIns="0" spcFirstLastPara="1" rIns="0" wrap="square" tIns="0">
            <a:noAutofit/>
          </a:bodyPr>
          <a:lstStyle/>
          <a:p>
            <a:pPr indent="0" lvl="0" marL="0" marR="0" rtl="0" algn="ctr">
              <a:lnSpc>
                <a:spcPct val="100000"/>
              </a:lnSpc>
              <a:spcBef>
                <a:spcPts val="0"/>
              </a:spcBef>
              <a:spcAft>
                <a:spcPts val="0"/>
              </a:spcAft>
              <a:buClr>
                <a:srgbClr val="FAFBFC"/>
              </a:buClr>
              <a:buFont typeface="Open Sans"/>
              <a:buNone/>
            </a:pPr>
            <a:r>
              <a:rPr b="0" i="0" lang="en" sz="700" u="none" cap="none" strike="noStrike">
                <a:solidFill>
                  <a:srgbClr val="FAFBFC"/>
                </a:solidFill>
                <a:latin typeface="Open Sans"/>
                <a:ea typeface="Open Sans"/>
                <a:cs typeface="Open Sans"/>
                <a:sym typeface="Open Sans"/>
              </a:rPr>
              <a:t>© 2016 Udacity. All rights reserved.</a:t>
            </a:r>
            <a:endParaRPr sz="500"/>
          </a:p>
        </p:txBody>
      </p:sp>
      <p:sp>
        <p:nvSpPr>
          <p:cNvPr id="75" name="Google Shape;75;p16"/>
          <p:cNvSpPr/>
          <p:nvPr/>
        </p:nvSpPr>
        <p:spPr>
          <a:xfrm>
            <a:off x="3796401" y="3048793"/>
            <a:ext cx="1551300" cy="347700"/>
          </a:xfrm>
          <a:prstGeom prst="rect">
            <a:avLst/>
          </a:prstGeom>
          <a:no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AFBFC"/>
              </a:buClr>
              <a:buFont typeface="Open Sans"/>
              <a:buNone/>
            </a:pPr>
            <a:r>
              <a:rPr b="0" i="0" lang="en" sz="1800" u="none" cap="none" strike="noStrike">
                <a:solidFill>
                  <a:srgbClr val="FAFBFC"/>
                </a:solidFill>
                <a:latin typeface="Open Sans"/>
                <a:ea typeface="Open Sans"/>
                <a:cs typeface="Open Sans"/>
                <a:sym typeface="Open Sans"/>
              </a:rPr>
              <a:t>Be in Demand</a:t>
            </a:r>
            <a:endParaRPr sz="500"/>
          </a:p>
        </p:txBody>
      </p:sp>
      <p:pic>
        <p:nvPicPr>
          <p:cNvPr id="76" name="Google Shape;76;p16"/>
          <p:cNvPicPr preferRelativeResize="0"/>
          <p:nvPr/>
        </p:nvPicPr>
        <p:blipFill rotWithShape="1">
          <a:blip r:embed="rId2">
            <a:alphaModFix/>
          </a:blip>
          <a:srcRect b="0" l="0" r="0" t="0"/>
          <a:stretch/>
        </p:blipFill>
        <p:spPr>
          <a:xfrm>
            <a:off x="2500313" y="2221260"/>
            <a:ext cx="4143300" cy="720000"/>
          </a:xfrm>
          <a:prstGeom prst="rect">
            <a:avLst/>
          </a:prstGeom>
          <a:noFill/>
          <a:ln>
            <a:noFill/>
          </a:ln>
        </p:spPr>
      </p:pic>
      <p:sp>
        <p:nvSpPr>
          <p:cNvPr id="77" name="Google Shape;77;p16"/>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cSld name="Blank">
    <p:bg>
      <p:bgPr>
        <a:solidFill>
          <a:srgbClr val="FFFFFF"/>
        </a:solidFill>
      </p:bgPr>
    </p:bg>
    <p:spTree>
      <p:nvGrpSpPr>
        <p:cNvPr id="78" name="Shape 78"/>
        <p:cNvGrpSpPr/>
        <p:nvPr/>
      </p:nvGrpSpPr>
      <p:grpSpPr>
        <a:xfrm>
          <a:off x="0" y="0"/>
          <a:ext cx="0" cy="0"/>
          <a:chOff x="0" y="0"/>
          <a:chExt cx="0" cy="0"/>
        </a:xfrm>
      </p:grpSpPr>
      <p:sp>
        <p:nvSpPr>
          <p:cNvPr id="79" name="Google Shape;79;p17"/>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1">
  <p:cSld name="Title Only">
    <p:spTree>
      <p:nvGrpSpPr>
        <p:cNvPr id="80" name="Shape 80"/>
        <p:cNvGrpSpPr/>
        <p:nvPr/>
      </p:nvGrpSpPr>
      <p:grpSpPr>
        <a:xfrm>
          <a:off x="0" y="0"/>
          <a:ext cx="0" cy="0"/>
          <a:chOff x="0" y="0"/>
          <a:chExt cx="0" cy="0"/>
        </a:xfrm>
      </p:grpSpPr>
      <p:sp>
        <p:nvSpPr>
          <p:cNvPr id="81" name="Google Shape;81;p18"/>
          <p:cNvSpPr txBox="1"/>
          <p:nvPr>
            <p:ph type="title"/>
          </p:nvPr>
        </p:nvSpPr>
        <p:spPr>
          <a:xfrm>
            <a:off x="355656" y="66405"/>
            <a:ext cx="8544600" cy="861000"/>
          </a:xfrm>
          <a:prstGeom prst="rect">
            <a:avLst/>
          </a:prstGeom>
          <a:noFill/>
          <a:ln>
            <a:noFill/>
          </a:ln>
        </p:spPr>
        <p:txBody>
          <a:bodyPr anchorCtr="0" anchor="ctr" bIns="34275" lIns="34275" spcFirstLastPara="1" rIns="34275" wrap="square" tIns="34275">
            <a:noAutofit/>
          </a:bodyPr>
          <a:lstStyle>
            <a:lvl1pPr lvl="0" rtl="0" algn="ctr">
              <a:spcBef>
                <a:spcPts val="0"/>
              </a:spcBef>
              <a:spcAft>
                <a:spcPts val="0"/>
              </a:spcAft>
              <a:buClr>
                <a:srgbClr val="35434E"/>
              </a:buClr>
              <a:buSzPts val="6000"/>
              <a:buFont typeface="Amatic SC"/>
              <a:buNone/>
              <a:defRPr b="0" sz="6000">
                <a:solidFill>
                  <a:srgbClr val="35434E"/>
                </a:solidFill>
                <a:latin typeface="Amatic SC"/>
                <a:ea typeface="Amatic SC"/>
                <a:cs typeface="Amatic SC"/>
                <a:sym typeface="Amatic SC"/>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p:txBody>
      </p:sp>
      <p:sp>
        <p:nvSpPr>
          <p:cNvPr id="82" name="Google Shape;82;p18"/>
          <p:cNvSpPr txBox="1"/>
          <p:nvPr>
            <p:ph idx="12" type="sldNum"/>
          </p:nvPr>
        </p:nvSpPr>
        <p:spPr>
          <a:xfrm>
            <a:off x="8556784" y="4749851"/>
            <a:ext cx="548700" cy="393900"/>
          </a:xfrm>
          <a:prstGeom prst="rect">
            <a:avLst/>
          </a:prstGeom>
        </p:spPr>
        <p:txBody>
          <a:bodyPr anchorCtr="0" anchor="t" bIns="19050" lIns="19050" spcFirstLastPara="1" rIns="19050" wrap="square" tIns="19050">
            <a:noAutofit/>
          </a:bodyPr>
          <a:lstStyle>
            <a:lvl1pPr lvl="0" rtl="0" algn="r">
              <a:buNone/>
              <a:defRPr sz="1100">
                <a:solidFill>
                  <a:srgbClr val="9CBDD8"/>
                </a:solidFill>
              </a:defRPr>
            </a:lvl1pPr>
            <a:lvl2pPr lvl="1" rtl="0" algn="r">
              <a:buNone/>
              <a:defRPr sz="1100">
                <a:solidFill>
                  <a:srgbClr val="9CBDD8"/>
                </a:solidFill>
              </a:defRPr>
            </a:lvl2pPr>
            <a:lvl3pPr lvl="2" rtl="0" algn="r">
              <a:buNone/>
              <a:defRPr sz="1100">
                <a:solidFill>
                  <a:srgbClr val="9CBDD8"/>
                </a:solidFill>
              </a:defRPr>
            </a:lvl3pPr>
            <a:lvl4pPr lvl="3" rtl="0" algn="r">
              <a:buNone/>
              <a:defRPr sz="1100">
                <a:solidFill>
                  <a:srgbClr val="9CBDD8"/>
                </a:solidFill>
              </a:defRPr>
            </a:lvl4pPr>
            <a:lvl5pPr lvl="4" rtl="0" algn="r">
              <a:buNone/>
              <a:defRPr sz="1100">
                <a:solidFill>
                  <a:srgbClr val="9CBDD8"/>
                </a:solidFill>
              </a:defRPr>
            </a:lvl5pPr>
            <a:lvl6pPr lvl="5" rtl="0" algn="r">
              <a:buNone/>
              <a:defRPr sz="1100">
                <a:solidFill>
                  <a:srgbClr val="9CBDD8"/>
                </a:solidFill>
              </a:defRPr>
            </a:lvl6pPr>
            <a:lvl7pPr lvl="6" rtl="0" algn="r">
              <a:buNone/>
              <a:defRPr sz="1100">
                <a:solidFill>
                  <a:srgbClr val="9CBDD8"/>
                </a:solidFill>
              </a:defRPr>
            </a:lvl7pPr>
            <a:lvl8pPr lvl="7" rtl="0" algn="r">
              <a:buNone/>
              <a:defRPr sz="1100">
                <a:solidFill>
                  <a:srgbClr val="9CBDD8"/>
                </a:solidFill>
              </a:defRPr>
            </a:lvl8pPr>
            <a:lvl9pPr lvl="8" rtl="0" algn="r">
              <a:buNone/>
              <a:defRPr sz="1100">
                <a:solidFill>
                  <a:srgbClr val="9CBDD8"/>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_1">
  <p:cSld name="TITLE_1">
    <p:spTree>
      <p:nvGrpSpPr>
        <p:cNvPr id="83" name="Shape 83"/>
        <p:cNvGrpSpPr/>
        <p:nvPr/>
      </p:nvGrpSpPr>
      <p:grpSpPr>
        <a:xfrm>
          <a:off x="0" y="0"/>
          <a:ext cx="0" cy="0"/>
          <a:chOff x="0" y="0"/>
          <a:chExt cx="0" cy="0"/>
        </a:xfrm>
      </p:grpSpPr>
      <p:sp>
        <p:nvSpPr>
          <p:cNvPr id="84" name="Google Shape;84;p19"/>
          <p:cNvSpPr txBox="1"/>
          <p:nvPr>
            <p:ph type="ctrTitle"/>
          </p:nvPr>
        </p:nvSpPr>
        <p:spPr>
          <a:xfrm>
            <a:off x="311708" y="744575"/>
            <a:ext cx="8520600" cy="2052600"/>
          </a:xfrm>
          <a:prstGeom prst="rect">
            <a:avLst/>
          </a:prstGeom>
        </p:spPr>
        <p:txBody>
          <a:bodyPr anchorCtr="0" anchor="b" bIns="34275" lIns="34275" spcFirstLastPara="1" rIns="34275" wrap="square" tIns="3427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85" name="Google Shape;85;p19"/>
          <p:cNvSpPr txBox="1"/>
          <p:nvPr>
            <p:ph idx="1" type="subTitle"/>
          </p:nvPr>
        </p:nvSpPr>
        <p:spPr>
          <a:xfrm>
            <a:off x="311700" y="2834125"/>
            <a:ext cx="8520600" cy="792600"/>
          </a:xfrm>
          <a:prstGeom prst="rect">
            <a:avLst/>
          </a:prstGeom>
        </p:spPr>
        <p:txBody>
          <a:bodyPr anchorCtr="0" anchor="t" bIns="34275" lIns="34275" spcFirstLastPara="1" rIns="34275" wrap="square" tIns="34275">
            <a:noAutofit/>
          </a:bodyPr>
          <a:lstStyle>
            <a:lvl1pPr lvl="0" rtl="0" algn="ctr">
              <a:lnSpc>
                <a:spcPct val="100000"/>
              </a:lnSpc>
              <a:spcBef>
                <a:spcPts val="700"/>
              </a:spcBef>
              <a:spcAft>
                <a:spcPts val="0"/>
              </a:spcAft>
              <a:buSzPts val="2800"/>
              <a:buNone/>
              <a:defRPr sz="2800"/>
            </a:lvl1pPr>
            <a:lvl2pPr lvl="1" rtl="0" algn="ctr">
              <a:lnSpc>
                <a:spcPct val="100000"/>
              </a:lnSpc>
              <a:spcBef>
                <a:spcPts val="700"/>
              </a:spcBef>
              <a:spcAft>
                <a:spcPts val="0"/>
              </a:spcAft>
              <a:buSzPts val="2800"/>
              <a:buNone/>
              <a:defRPr sz="2800"/>
            </a:lvl2pPr>
            <a:lvl3pPr lvl="2" rtl="0" algn="ctr">
              <a:lnSpc>
                <a:spcPct val="100000"/>
              </a:lnSpc>
              <a:spcBef>
                <a:spcPts val="700"/>
              </a:spcBef>
              <a:spcAft>
                <a:spcPts val="0"/>
              </a:spcAft>
              <a:buSzPts val="2800"/>
              <a:buNone/>
              <a:defRPr sz="2800"/>
            </a:lvl3pPr>
            <a:lvl4pPr lvl="3" rtl="0" algn="ctr">
              <a:lnSpc>
                <a:spcPct val="100000"/>
              </a:lnSpc>
              <a:spcBef>
                <a:spcPts val="700"/>
              </a:spcBef>
              <a:spcAft>
                <a:spcPts val="0"/>
              </a:spcAft>
              <a:buSzPts val="2800"/>
              <a:buNone/>
              <a:defRPr sz="2800"/>
            </a:lvl4pPr>
            <a:lvl5pPr lvl="4" rtl="0" algn="ctr">
              <a:lnSpc>
                <a:spcPct val="100000"/>
              </a:lnSpc>
              <a:spcBef>
                <a:spcPts val="700"/>
              </a:spcBef>
              <a:spcAft>
                <a:spcPts val="0"/>
              </a:spcAft>
              <a:buSzPts val="2800"/>
              <a:buNone/>
              <a:defRPr sz="2800"/>
            </a:lvl5pPr>
            <a:lvl6pPr lvl="5" rtl="0" algn="ctr">
              <a:lnSpc>
                <a:spcPct val="100000"/>
              </a:lnSpc>
              <a:spcBef>
                <a:spcPts val="700"/>
              </a:spcBef>
              <a:spcAft>
                <a:spcPts val="0"/>
              </a:spcAft>
              <a:buSzPts val="2800"/>
              <a:buNone/>
              <a:defRPr sz="2800"/>
            </a:lvl6pPr>
            <a:lvl7pPr lvl="6" rtl="0" algn="ctr">
              <a:lnSpc>
                <a:spcPct val="100000"/>
              </a:lnSpc>
              <a:spcBef>
                <a:spcPts val="700"/>
              </a:spcBef>
              <a:spcAft>
                <a:spcPts val="0"/>
              </a:spcAft>
              <a:buSzPts val="2800"/>
              <a:buNone/>
              <a:defRPr sz="2800"/>
            </a:lvl7pPr>
            <a:lvl8pPr lvl="7" rtl="0" algn="ctr">
              <a:lnSpc>
                <a:spcPct val="100000"/>
              </a:lnSpc>
              <a:spcBef>
                <a:spcPts val="700"/>
              </a:spcBef>
              <a:spcAft>
                <a:spcPts val="0"/>
              </a:spcAft>
              <a:buSzPts val="2800"/>
              <a:buNone/>
              <a:defRPr sz="2800"/>
            </a:lvl8pPr>
            <a:lvl9pPr lvl="8" rtl="0" algn="ctr">
              <a:lnSpc>
                <a:spcPct val="100000"/>
              </a:lnSpc>
              <a:spcBef>
                <a:spcPts val="700"/>
              </a:spcBef>
              <a:spcAft>
                <a:spcPts val="0"/>
              </a:spcAft>
              <a:buSzPts val="2800"/>
              <a:buNone/>
              <a:defRPr sz="2800"/>
            </a:lvl9pPr>
          </a:lstStyle>
          <a:p/>
        </p:txBody>
      </p:sp>
      <p:sp>
        <p:nvSpPr>
          <p:cNvPr id="86" name="Google Shape;86;p19"/>
          <p:cNvSpPr txBox="1"/>
          <p:nvPr>
            <p:ph idx="12" type="sldNum"/>
          </p:nvPr>
        </p:nvSpPr>
        <p:spPr>
          <a:xfrm>
            <a:off x="8472458" y="4663217"/>
            <a:ext cx="548700" cy="393600"/>
          </a:xfrm>
          <a:prstGeom prst="rect">
            <a:avLst/>
          </a:prstGeom>
        </p:spPr>
        <p:txBody>
          <a:bodyPr anchorCtr="0" anchor="t" bIns="19050" lIns="19050" spcFirstLastPara="1" rIns="19050" wrap="square" tIns="1905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_2">
  <p:cSld name="TITLE_2">
    <p:spTree>
      <p:nvGrpSpPr>
        <p:cNvPr id="87" name="Shape 87"/>
        <p:cNvGrpSpPr/>
        <p:nvPr/>
      </p:nvGrpSpPr>
      <p:grpSpPr>
        <a:xfrm>
          <a:off x="0" y="0"/>
          <a:ext cx="0" cy="0"/>
          <a:chOff x="0" y="0"/>
          <a:chExt cx="0" cy="0"/>
        </a:xfrm>
      </p:grpSpPr>
      <p:sp>
        <p:nvSpPr>
          <p:cNvPr id="88" name="Google Shape;88;p20"/>
          <p:cNvSpPr txBox="1"/>
          <p:nvPr>
            <p:ph type="ctrTitle"/>
          </p:nvPr>
        </p:nvSpPr>
        <p:spPr>
          <a:xfrm>
            <a:off x="311708" y="744575"/>
            <a:ext cx="8520600" cy="2052600"/>
          </a:xfrm>
          <a:prstGeom prst="rect">
            <a:avLst/>
          </a:prstGeom>
        </p:spPr>
        <p:txBody>
          <a:bodyPr anchorCtr="0" anchor="b" bIns="34275" lIns="34275" spcFirstLastPara="1" rIns="34275" wrap="square" tIns="3427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89" name="Google Shape;89;p20"/>
          <p:cNvSpPr txBox="1"/>
          <p:nvPr>
            <p:ph idx="1" type="subTitle"/>
          </p:nvPr>
        </p:nvSpPr>
        <p:spPr>
          <a:xfrm>
            <a:off x="311700" y="2834125"/>
            <a:ext cx="8520600" cy="792600"/>
          </a:xfrm>
          <a:prstGeom prst="rect">
            <a:avLst/>
          </a:prstGeom>
        </p:spPr>
        <p:txBody>
          <a:bodyPr anchorCtr="0" anchor="t" bIns="34275" lIns="34275" spcFirstLastPara="1" rIns="34275" wrap="square" tIns="34275">
            <a:noAutofit/>
          </a:bodyPr>
          <a:lstStyle>
            <a:lvl1pPr lvl="0" rtl="0" algn="ctr">
              <a:lnSpc>
                <a:spcPct val="100000"/>
              </a:lnSpc>
              <a:spcBef>
                <a:spcPts val="700"/>
              </a:spcBef>
              <a:spcAft>
                <a:spcPts val="0"/>
              </a:spcAft>
              <a:buSzPts val="2800"/>
              <a:buNone/>
              <a:defRPr sz="2800"/>
            </a:lvl1pPr>
            <a:lvl2pPr lvl="1" rtl="0" algn="ctr">
              <a:lnSpc>
                <a:spcPct val="100000"/>
              </a:lnSpc>
              <a:spcBef>
                <a:spcPts val="700"/>
              </a:spcBef>
              <a:spcAft>
                <a:spcPts val="0"/>
              </a:spcAft>
              <a:buSzPts val="2800"/>
              <a:buNone/>
              <a:defRPr sz="2800"/>
            </a:lvl2pPr>
            <a:lvl3pPr lvl="2" rtl="0" algn="ctr">
              <a:lnSpc>
                <a:spcPct val="100000"/>
              </a:lnSpc>
              <a:spcBef>
                <a:spcPts val="700"/>
              </a:spcBef>
              <a:spcAft>
                <a:spcPts val="0"/>
              </a:spcAft>
              <a:buSzPts val="2800"/>
              <a:buNone/>
              <a:defRPr sz="2800"/>
            </a:lvl3pPr>
            <a:lvl4pPr lvl="3" rtl="0" algn="ctr">
              <a:lnSpc>
                <a:spcPct val="100000"/>
              </a:lnSpc>
              <a:spcBef>
                <a:spcPts val="700"/>
              </a:spcBef>
              <a:spcAft>
                <a:spcPts val="0"/>
              </a:spcAft>
              <a:buSzPts val="2800"/>
              <a:buNone/>
              <a:defRPr sz="2800"/>
            </a:lvl4pPr>
            <a:lvl5pPr lvl="4" rtl="0" algn="ctr">
              <a:lnSpc>
                <a:spcPct val="100000"/>
              </a:lnSpc>
              <a:spcBef>
                <a:spcPts val="700"/>
              </a:spcBef>
              <a:spcAft>
                <a:spcPts val="0"/>
              </a:spcAft>
              <a:buSzPts val="2800"/>
              <a:buNone/>
              <a:defRPr sz="2800"/>
            </a:lvl5pPr>
            <a:lvl6pPr lvl="5" rtl="0" algn="ctr">
              <a:lnSpc>
                <a:spcPct val="100000"/>
              </a:lnSpc>
              <a:spcBef>
                <a:spcPts val="700"/>
              </a:spcBef>
              <a:spcAft>
                <a:spcPts val="0"/>
              </a:spcAft>
              <a:buSzPts val="2800"/>
              <a:buNone/>
              <a:defRPr sz="2800"/>
            </a:lvl6pPr>
            <a:lvl7pPr lvl="6" rtl="0" algn="ctr">
              <a:lnSpc>
                <a:spcPct val="100000"/>
              </a:lnSpc>
              <a:spcBef>
                <a:spcPts val="700"/>
              </a:spcBef>
              <a:spcAft>
                <a:spcPts val="0"/>
              </a:spcAft>
              <a:buSzPts val="2800"/>
              <a:buNone/>
              <a:defRPr sz="2800"/>
            </a:lvl7pPr>
            <a:lvl8pPr lvl="7" rtl="0" algn="ctr">
              <a:lnSpc>
                <a:spcPct val="100000"/>
              </a:lnSpc>
              <a:spcBef>
                <a:spcPts val="700"/>
              </a:spcBef>
              <a:spcAft>
                <a:spcPts val="0"/>
              </a:spcAft>
              <a:buSzPts val="2800"/>
              <a:buNone/>
              <a:defRPr sz="2800"/>
            </a:lvl8pPr>
            <a:lvl9pPr lvl="8" rtl="0" algn="ctr">
              <a:lnSpc>
                <a:spcPct val="100000"/>
              </a:lnSpc>
              <a:spcBef>
                <a:spcPts val="700"/>
              </a:spcBef>
              <a:spcAft>
                <a:spcPts val="0"/>
              </a:spcAft>
              <a:buSzPts val="2800"/>
              <a:buNone/>
              <a:defRPr sz="2800"/>
            </a:lvl9pPr>
          </a:lstStyle>
          <a:p/>
        </p:txBody>
      </p:sp>
      <p:sp>
        <p:nvSpPr>
          <p:cNvPr id="90" name="Google Shape;90;p20"/>
          <p:cNvSpPr txBox="1"/>
          <p:nvPr>
            <p:ph idx="12" type="sldNum"/>
          </p:nvPr>
        </p:nvSpPr>
        <p:spPr>
          <a:xfrm>
            <a:off x="8472458" y="4663217"/>
            <a:ext cx="548700" cy="393600"/>
          </a:xfrm>
          <a:prstGeom prst="rect">
            <a:avLst/>
          </a:prstGeom>
        </p:spPr>
        <p:txBody>
          <a:bodyPr anchorCtr="0" anchor="t" bIns="19050" lIns="19050" spcFirstLastPara="1" rIns="19050" wrap="square" tIns="1905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gue" type="tx">
  <p:cSld name="TITLE_AND_BODY">
    <p:spTree>
      <p:nvGrpSpPr>
        <p:cNvPr id="14" name="Shape 14"/>
        <p:cNvGrpSpPr/>
        <p:nvPr/>
      </p:nvGrpSpPr>
      <p:grpSpPr>
        <a:xfrm>
          <a:off x="0" y="0"/>
          <a:ext cx="0" cy="0"/>
          <a:chOff x="0" y="0"/>
          <a:chExt cx="0" cy="0"/>
        </a:xfrm>
      </p:grpSpPr>
      <p:sp>
        <p:nvSpPr>
          <p:cNvPr id="15" name="Google Shape;15;p3"/>
          <p:cNvSpPr txBox="1"/>
          <p:nvPr>
            <p:ph type="title"/>
          </p:nvPr>
        </p:nvSpPr>
        <p:spPr>
          <a:xfrm>
            <a:off x="457200" y="1295400"/>
            <a:ext cx="8229600" cy="13908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16" name="Google Shape;16;p3"/>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_3">
  <p:cSld name="TITLE_3">
    <p:spTree>
      <p:nvGrpSpPr>
        <p:cNvPr id="91" name="Shape 91"/>
        <p:cNvGrpSpPr/>
        <p:nvPr/>
      </p:nvGrpSpPr>
      <p:grpSpPr>
        <a:xfrm>
          <a:off x="0" y="0"/>
          <a:ext cx="0" cy="0"/>
          <a:chOff x="0" y="0"/>
          <a:chExt cx="0" cy="0"/>
        </a:xfrm>
      </p:grpSpPr>
      <p:sp>
        <p:nvSpPr>
          <p:cNvPr id="92" name="Google Shape;92;p21"/>
          <p:cNvSpPr txBox="1"/>
          <p:nvPr>
            <p:ph type="ctrTitle"/>
          </p:nvPr>
        </p:nvSpPr>
        <p:spPr>
          <a:xfrm>
            <a:off x="311708" y="744575"/>
            <a:ext cx="8520600" cy="2052600"/>
          </a:xfrm>
          <a:prstGeom prst="rect">
            <a:avLst/>
          </a:prstGeom>
        </p:spPr>
        <p:txBody>
          <a:bodyPr anchorCtr="0" anchor="b" bIns="34275" lIns="34275" spcFirstLastPara="1" rIns="34275" wrap="square" tIns="3427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3" name="Google Shape;93;p21"/>
          <p:cNvSpPr txBox="1"/>
          <p:nvPr>
            <p:ph idx="1" type="subTitle"/>
          </p:nvPr>
        </p:nvSpPr>
        <p:spPr>
          <a:xfrm>
            <a:off x="311700" y="2834125"/>
            <a:ext cx="8520600" cy="792600"/>
          </a:xfrm>
          <a:prstGeom prst="rect">
            <a:avLst/>
          </a:prstGeom>
        </p:spPr>
        <p:txBody>
          <a:bodyPr anchorCtr="0" anchor="t" bIns="34275" lIns="34275" spcFirstLastPara="1" rIns="34275" wrap="square" tIns="34275">
            <a:noAutofit/>
          </a:bodyPr>
          <a:lstStyle>
            <a:lvl1pPr lvl="0" rtl="0" algn="ctr">
              <a:lnSpc>
                <a:spcPct val="100000"/>
              </a:lnSpc>
              <a:spcBef>
                <a:spcPts val="700"/>
              </a:spcBef>
              <a:spcAft>
                <a:spcPts val="0"/>
              </a:spcAft>
              <a:buSzPts val="2800"/>
              <a:buNone/>
              <a:defRPr sz="2800"/>
            </a:lvl1pPr>
            <a:lvl2pPr lvl="1" rtl="0" algn="ctr">
              <a:lnSpc>
                <a:spcPct val="100000"/>
              </a:lnSpc>
              <a:spcBef>
                <a:spcPts val="700"/>
              </a:spcBef>
              <a:spcAft>
                <a:spcPts val="0"/>
              </a:spcAft>
              <a:buSzPts val="2800"/>
              <a:buNone/>
              <a:defRPr sz="2800"/>
            </a:lvl2pPr>
            <a:lvl3pPr lvl="2" rtl="0" algn="ctr">
              <a:lnSpc>
                <a:spcPct val="100000"/>
              </a:lnSpc>
              <a:spcBef>
                <a:spcPts val="700"/>
              </a:spcBef>
              <a:spcAft>
                <a:spcPts val="0"/>
              </a:spcAft>
              <a:buSzPts val="2800"/>
              <a:buNone/>
              <a:defRPr sz="2800"/>
            </a:lvl3pPr>
            <a:lvl4pPr lvl="3" rtl="0" algn="ctr">
              <a:lnSpc>
                <a:spcPct val="100000"/>
              </a:lnSpc>
              <a:spcBef>
                <a:spcPts val="700"/>
              </a:spcBef>
              <a:spcAft>
                <a:spcPts val="0"/>
              </a:spcAft>
              <a:buSzPts val="2800"/>
              <a:buNone/>
              <a:defRPr sz="2800"/>
            </a:lvl4pPr>
            <a:lvl5pPr lvl="4" rtl="0" algn="ctr">
              <a:lnSpc>
                <a:spcPct val="100000"/>
              </a:lnSpc>
              <a:spcBef>
                <a:spcPts val="700"/>
              </a:spcBef>
              <a:spcAft>
                <a:spcPts val="0"/>
              </a:spcAft>
              <a:buSzPts val="2800"/>
              <a:buNone/>
              <a:defRPr sz="2800"/>
            </a:lvl5pPr>
            <a:lvl6pPr lvl="5" rtl="0" algn="ctr">
              <a:lnSpc>
                <a:spcPct val="100000"/>
              </a:lnSpc>
              <a:spcBef>
                <a:spcPts val="700"/>
              </a:spcBef>
              <a:spcAft>
                <a:spcPts val="0"/>
              </a:spcAft>
              <a:buSzPts val="2800"/>
              <a:buNone/>
              <a:defRPr sz="2800"/>
            </a:lvl6pPr>
            <a:lvl7pPr lvl="6" rtl="0" algn="ctr">
              <a:lnSpc>
                <a:spcPct val="100000"/>
              </a:lnSpc>
              <a:spcBef>
                <a:spcPts val="700"/>
              </a:spcBef>
              <a:spcAft>
                <a:spcPts val="0"/>
              </a:spcAft>
              <a:buSzPts val="2800"/>
              <a:buNone/>
              <a:defRPr sz="2800"/>
            </a:lvl7pPr>
            <a:lvl8pPr lvl="7" rtl="0" algn="ctr">
              <a:lnSpc>
                <a:spcPct val="100000"/>
              </a:lnSpc>
              <a:spcBef>
                <a:spcPts val="700"/>
              </a:spcBef>
              <a:spcAft>
                <a:spcPts val="0"/>
              </a:spcAft>
              <a:buSzPts val="2800"/>
              <a:buNone/>
              <a:defRPr sz="2800"/>
            </a:lvl8pPr>
            <a:lvl9pPr lvl="8" rtl="0" algn="ctr">
              <a:lnSpc>
                <a:spcPct val="100000"/>
              </a:lnSpc>
              <a:spcBef>
                <a:spcPts val="700"/>
              </a:spcBef>
              <a:spcAft>
                <a:spcPts val="0"/>
              </a:spcAft>
              <a:buSzPts val="2800"/>
              <a:buNone/>
              <a:defRPr sz="2800"/>
            </a:lvl9pPr>
          </a:lstStyle>
          <a:p/>
        </p:txBody>
      </p:sp>
      <p:sp>
        <p:nvSpPr>
          <p:cNvPr id="94" name="Google Shape;94;p21"/>
          <p:cNvSpPr txBox="1"/>
          <p:nvPr>
            <p:ph idx="12" type="sldNum"/>
          </p:nvPr>
        </p:nvSpPr>
        <p:spPr>
          <a:xfrm>
            <a:off x="8472458" y="4663217"/>
            <a:ext cx="548700" cy="393600"/>
          </a:xfrm>
          <a:prstGeom prst="rect">
            <a:avLst/>
          </a:prstGeom>
        </p:spPr>
        <p:txBody>
          <a:bodyPr anchorCtr="0" anchor="t" bIns="19050" lIns="19050" spcFirstLastPara="1" rIns="19050" wrap="square" tIns="1905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_4">
  <p:cSld name="TITLE_4">
    <p:spTree>
      <p:nvGrpSpPr>
        <p:cNvPr id="95" name="Shape 95"/>
        <p:cNvGrpSpPr/>
        <p:nvPr/>
      </p:nvGrpSpPr>
      <p:grpSpPr>
        <a:xfrm>
          <a:off x="0" y="0"/>
          <a:ext cx="0" cy="0"/>
          <a:chOff x="0" y="0"/>
          <a:chExt cx="0" cy="0"/>
        </a:xfrm>
      </p:grpSpPr>
      <p:sp>
        <p:nvSpPr>
          <p:cNvPr id="96" name="Google Shape;96;p22"/>
          <p:cNvSpPr txBox="1"/>
          <p:nvPr>
            <p:ph type="ctrTitle"/>
          </p:nvPr>
        </p:nvSpPr>
        <p:spPr>
          <a:xfrm>
            <a:off x="311708" y="744575"/>
            <a:ext cx="8520600" cy="2052600"/>
          </a:xfrm>
          <a:prstGeom prst="rect">
            <a:avLst/>
          </a:prstGeom>
        </p:spPr>
        <p:txBody>
          <a:bodyPr anchorCtr="0" anchor="b" bIns="34275" lIns="34275" spcFirstLastPara="1" rIns="34275" wrap="square" tIns="3427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7" name="Google Shape;97;p22"/>
          <p:cNvSpPr txBox="1"/>
          <p:nvPr>
            <p:ph idx="1" type="subTitle"/>
          </p:nvPr>
        </p:nvSpPr>
        <p:spPr>
          <a:xfrm>
            <a:off x="311700" y="2834125"/>
            <a:ext cx="8520600" cy="792600"/>
          </a:xfrm>
          <a:prstGeom prst="rect">
            <a:avLst/>
          </a:prstGeom>
        </p:spPr>
        <p:txBody>
          <a:bodyPr anchorCtr="0" anchor="t" bIns="34275" lIns="34275" spcFirstLastPara="1" rIns="34275" wrap="square" tIns="34275">
            <a:noAutofit/>
          </a:bodyPr>
          <a:lstStyle>
            <a:lvl1pPr lvl="0" rtl="0" algn="ctr">
              <a:lnSpc>
                <a:spcPct val="100000"/>
              </a:lnSpc>
              <a:spcBef>
                <a:spcPts val="700"/>
              </a:spcBef>
              <a:spcAft>
                <a:spcPts val="0"/>
              </a:spcAft>
              <a:buSzPts val="2800"/>
              <a:buNone/>
              <a:defRPr sz="2800"/>
            </a:lvl1pPr>
            <a:lvl2pPr lvl="1" rtl="0" algn="ctr">
              <a:lnSpc>
                <a:spcPct val="100000"/>
              </a:lnSpc>
              <a:spcBef>
                <a:spcPts val="700"/>
              </a:spcBef>
              <a:spcAft>
                <a:spcPts val="0"/>
              </a:spcAft>
              <a:buSzPts val="2800"/>
              <a:buNone/>
              <a:defRPr sz="2800"/>
            </a:lvl2pPr>
            <a:lvl3pPr lvl="2" rtl="0" algn="ctr">
              <a:lnSpc>
                <a:spcPct val="100000"/>
              </a:lnSpc>
              <a:spcBef>
                <a:spcPts val="700"/>
              </a:spcBef>
              <a:spcAft>
                <a:spcPts val="0"/>
              </a:spcAft>
              <a:buSzPts val="2800"/>
              <a:buNone/>
              <a:defRPr sz="2800"/>
            </a:lvl3pPr>
            <a:lvl4pPr lvl="3" rtl="0" algn="ctr">
              <a:lnSpc>
                <a:spcPct val="100000"/>
              </a:lnSpc>
              <a:spcBef>
                <a:spcPts val="700"/>
              </a:spcBef>
              <a:spcAft>
                <a:spcPts val="0"/>
              </a:spcAft>
              <a:buSzPts val="2800"/>
              <a:buNone/>
              <a:defRPr sz="2800"/>
            </a:lvl4pPr>
            <a:lvl5pPr lvl="4" rtl="0" algn="ctr">
              <a:lnSpc>
                <a:spcPct val="100000"/>
              </a:lnSpc>
              <a:spcBef>
                <a:spcPts val="700"/>
              </a:spcBef>
              <a:spcAft>
                <a:spcPts val="0"/>
              </a:spcAft>
              <a:buSzPts val="2800"/>
              <a:buNone/>
              <a:defRPr sz="2800"/>
            </a:lvl5pPr>
            <a:lvl6pPr lvl="5" rtl="0" algn="ctr">
              <a:lnSpc>
                <a:spcPct val="100000"/>
              </a:lnSpc>
              <a:spcBef>
                <a:spcPts val="700"/>
              </a:spcBef>
              <a:spcAft>
                <a:spcPts val="0"/>
              </a:spcAft>
              <a:buSzPts val="2800"/>
              <a:buNone/>
              <a:defRPr sz="2800"/>
            </a:lvl6pPr>
            <a:lvl7pPr lvl="6" rtl="0" algn="ctr">
              <a:lnSpc>
                <a:spcPct val="100000"/>
              </a:lnSpc>
              <a:spcBef>
                <a:spcPts val="700"/>
              </a:spcBef>
              <a:spcAft>
                <a:spcPts val="0"/>
              </a:spcAft>
              <a:buSzPts val="2800"/>
              <a:buNone/>
              <a:defRPr sz="2800"/>
            </a:lvl7pPr>
            <a:lvl8pPr lvl="7" rtl="0" algn="ctr">
              <a:lnSpc>
                <a:spcPct val="100000"/>
              </a:lnSpc>
              <a:spcBef>
                <a:spcPts val="700"/>
              </a:spcBef>
              <a:spcAft>
                <a:spcPts val="0"/>
              </a:spcAft>
              <a:buSzPts val="2800"/>
              <a:buNone/>
              <a:defRPr sz="2800"/>
            </a:lvl8pPr>
            <a:lvl9pPr lvl="8" rtl="0" algn="ctr">
              <a:lnSpc>
                <a:spcPct val="100000"/>
              </a:lnSpc>
              <a:spcBef>
                <a:spcPts val="700"/>
              </a:spcBef>
              <a:spcAft>
                <a:spcPts val="0"/>
              </a:spcAft>
              <a:buSzPts val="2800"/>
              <a:buNone/>
              <a:defRPr sz="2800"/>
            </a:lvl9pPr>
          </a:lstStyle>
          <a:p/>
        </p:txBody>
      </p:sp>
      <p:sp>
        <p:nvSpPr>
          <p:cNvPr id="98" name="Google Shape;98;p22"/>
          <p:cNvSpPr txBox="1"/>
          <p:nvPr>
            <p:ph idx="12" type="sldNum"/>
          </p:nvPr>
        </p:nvSpPr>
        <p:spPr>
          <a:xfrm>
            <a:off x="8472458" y="4663217"/>
            <a:ext cx="548700" cy="393600"/>
          </a:xfrm>
          <a:prstGeom prst="rect">
            <a:avLst/>
          </a:prstGeom>
        </p:spPr>
        <p:txBody>
          <a:bodyPr anchorCtr="0" anchor="t" bIns="19050" lIns="19050" spcFirstLastPara="1" rIns="19050" wrap="square" tIns="1905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_AND_BODY_1">
  <p:cSld name="TITLE_AND_BODY_1">
    <p:spTree>
      <p:nvGrpSpPr>
        <p:cNvPr id="99" name="Shape 99"/>
        <p:cNvGrpSpPr/>
        <p:nvPr/>
      </p:nvGrpSpPr>
      <p:grpSpPr>
        <a:xfrm>
          <a:off x="0" y="0"/>
          <a:ext cx="0" cy="0"/>
          <a:chOff x="0" y="0"/>
          <a:chExt cx="0" cy="0"/>
        </a:xfrm>
      </p:grpSpPr>
      <p:sp>
        <p:nvSpPr>
          <p:cNvPr id="100" name="Google Shape;100;p23"/>
          <p:cNvSpPr txBox="1"/>
          <p:nvPr>
            <p:ph type="title"/>
          </p:nvPr>
        </p:nvSpPr>
        <p:spPr>
          <a:xfrm>
            <a:off x="311700" y="445025"/>
            <a:ext cx="8520600" cy="572700"/>
          </a:xfrm>
          <a:prstGeom prst="rect">
            <a:avLst/>
          </a:prstGeom>
        </p:spPr>
        <p:txBody>
          <a:bodyPr anchorCtr="0" anchor="b" bIns="34275" lIns="34275" spcFirstLastPara="1" rIns="34275" wrap="square" tIns="34275">
            <a:noAutofit/>
          </a:bodyPr>
          <a:lstStyle>
            <a:lvl1pPr lvl="0" rtl="0">
              <a:spcBef>
                <a:spcPts val="0"/>
              </a:spcBef>
              <a:spcAft>
                <a:spcPts val="0"/>
              </a:spcAft>
              <a:buSzPts val="500"/>
              <a:buNone/>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p:txBody>
      </p:sp>
      <p:sp>
        <p:nvSpPr>
          <p:cNvPr id="101" name="Google Shape;101;p23"/>
          <p:cNvSpPr txBox="1"/>
          <p:nvPr>
            <p:ph idx="1" type="body"/>
          </p:nvPr>
        </p:nvSpPr>
        <p:spPr>
          <a:xfrm>
            <a:off x="311700" y="1152475"/>
            <a:ext cx="8520600" cy="3416400"/>
          </a:xfrm>
          <a:prstGeom prst="rect">
            <a:avLst/>
          </a:prstGeom>
        </p:spPr>
        <p:txBody>
          <a:bodyPr anchorCtr="0" anchor="t" bIns="34275" lIns="34275" spcFirstLastPara="1" rIns="34275" wrap="square" tIns="34275">
            <a:noAutofit/>
          </a:bodyPr>
          <a:lstStyle>
            <a:lvl1pPr indent="-228600" lvl="0" marL="457200" rtl="0">
              <a:spcBef>
                <a:spcPts val="700"/>
              </a:spcBef>
              <a:spcAft>
                <a:spcPts val="0"/>
              </a:spcAft>
              <a:buSzPts val="500"/>
              <a:buNone/>
              <a:defRPr/>
            </a:lvl1pPr>
            <a:lvl2pPr indent="-228600" lvl="1" marL="914400" rtl="0">
              <a:spcBef>
                <a:spcPts val="700"/>
              </a:spcBef>
              <a:spcAft>
                <a:spcPts val="0"/>
              </a:spcAft>
              <a:buSzPts val="500"/>
              <a:buNone/>
              <a:defRPr/>
            </a:lvl2pPr>
            <a:lvl3pPr indent="-228600" lvl="2" marL="1371600" rtl="0">
              <a:spcBef>
                <a:spcPts val="700"/>
              </a:spcBef>
              <a:spcAft>
                <a:spcPts val="0"/>
              </a:spcAft>
              <a:buSzPts val="500"/>
              <a:buNone/>
              <a:defRPr/>
            </a:lvl3pPr>
            <a:lvl4pPr indent="-228600" lvl="3" marL="1828800" rtl="0">
              <a:spcBef>
                <a:spcPts val="700"/>
              </a:spcBef>
              <a:spcAft>
                <a:spcPts val="0"/>
              </a:spcAft>
              <a:buSzPts val="500"/>
              <a:buNone/>
              <a:defRPr/>
            </a:lvl4pPr>
            <a:lvl5pPr indent="-228600" lvl="4" marL="2286000" rtl="0">
              <a:spcBef>
                <a:spcPts val="700"/>
              </a:spcBef>
              <a:spcAft>
                <a:spcPts val="0"/>
              </a:spcAft>
              <a:buSzPts val="500"/>
              <a:buNone/>
              <a:defRPr/>
            </a:lvl5pPr>
            <a:lvl6pPr indent="-228600" lvl="5" marL="2743200" rtl="0">
              <a:spcBef>
                <a:spcPts val="700"/>
              </a:spcBef>
              <a:spcAft>
                <a:spcPts val="0"/>
              </a:spcAft>
              <a:buSzPts val="500"/>
              <a:buNone/>
              <a:defRPr/>
            </a:lvl6pPr>
            <a:lvl7pPr indent="-228600" lvl="6" marL="3200400" rtl="0">
              <a:spcBef>
                <a:spcPts val="700"/>
              </a:spcBef>
              <a:spcAft>
                <a:spcPts val="0"/>
              </a:spcAft>
              <a:buSzPts val="500"/>
              <a:buNone/>
              <a:defRPr/>
            </a:lvl7pPr>
            <a:lvl8pPr indent="-228600" lvl="7" marL="3657600" rtl="0">
              <a:spcBef>
                <a:spcPts val="700"/>
              </a:spcBef>
              <a:spcAft>
                <a:spcPts val="0"/>
              </a:spcAft>
              <a:buSzPts val="500"/>
              <a:buNone/>
              <a:defRPr/>
            </a:lvl8pPr>
            <a:lvl9pPr indent="-228600" lvl="8" marL="4114800" rtl="0">
              <a:spcBef>
                <a:spcPts val="700"/>
              </a:spcBef>
              <a:spcAft>
                <a:spcPts val="0"/>
              </a:spcAft>
              <a:buSzPts val="500"/>
              <a:buNone/>
              <a:defRPr/>
            </a:lvl9pPr>
          </a:lstStyle>
          <a:p/>
        </p:txBody>
      </p:sp>
      <p:sp>
        <p:nvSpPr>
          <p:cNvPr id="102" name="Google Shape;102;p23"/>
          <p:cNvSpPr txBox="1"/>
          <p:nvPr>
            <p:ph idx="12" type="sldNum"/>
          </p:nvPr>
        </p:nvSpPr>
        <p:spPr>
          <a:xfrm>
            <a:off x="8472458" y="4663217"/>
            <a:ext cx="548700" cy="393600"/>
          </a:xfrm>
          <a:prstGeom prst="rect">
            <a:avLst/>
          </a:prstGeom>
        </p:spPr>
        <p:txBody>
          <a:bodyPr anchorCtr="0" anchor="t" bIns="19050" lIns="19050" spcFirstLastPara="1" rIns="19050" wrap="square" tIns="1905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03" name="Shape 103"/>
        <p:cNvGrpSpPr/>
        <p:nvPr/>
      </p:nvGrpSpPr>
      <p:grpSpPr>
        <a:xfrm>
          <a:off x="0" y="0"/>
          <a:ext cx="0" cy="0"/>
          <a:chOff x="0" y="0"/>
          <a:chExt cx="0" cy="0"/>
        </a:xfrm>
      </p:grpSpPr>
      <p:sp>
        <p:nvSpPr>
          <p:cNvPr id="104" name="Google Shape;104;p24"/>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chemeClr val="lt1"/>
              </a:buClr>
              <a:buSzPts val="1400"/>
              <a:buNone/>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p:txBody>
      </p:sp>
      <p:sp>
        <p:nvSpPr>
          <p:cNvPr id="105" name="Google Shape;105;p24"/>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800"/>
              </a:spcBef>
              <a:spcAft>
                <a:spcPts val="0"/>
              </a:spcAft>
              <a:buClr>
                <a:schemeClr val="lt1"/>
              </a:buClr>
              <a:buSzPts val="1400"/>
              <a:buNone/>
              <a:defRPr/>
            </a:lvl1pPr>
            <a:lvl2pPr indent="-228600" lvl="1" marL="914400" rtl="0" algn="l">
              <a:lnSpc>
                <a:spcPct val="90000"/>
              </a:lnSpc>
              <a:spcBef>
                <a:spcPts val="400"/>
              </a:spcBef>
              <a:spcAft>
                <a:spcPts val="0"/>
              </a:spcAft>
              <a:buClr>
                <a:schemeClr val="lt1"/>
              </a:buClr>
              <a:buSzPts val="1400"/>
              <a:buNone/>
              <a:defRPr/>
            </a:lvl2pPr>
            <a:lvl3pPr indent="-228600" lvl="2" marL="1371600" rtl="0" algn="l">
              <a:lnSpc>
                <a:spcPct val="90000"/>
              </a:lnSpc>
              <a:spcBef>
                <a:spcPts val="400"/>
              </a:spcBef>
              <a:spcAft>
                <a:spcPts val="0"/>
              </a:spcAft>
              <a:buClr>
                <a:schemeClr val="lt1"/>
              </a:buClr>
              <a:buSzPts val="1400"/>
              <a:buNone/>
              <a:defRPr/>
            </a:lvl3pPr>
            <a:lvl4pPr indent="-228600" lvl="3" marL="1828800" rtl="0" algn="l">
              <a:lnSpc>
                <a:spcPct val="90000"/>
              </a:lnSpc>
              <a:spcBef>
                <a:spcPts val="400"/>
              </a:spcBef>
              <a:spcAft>
                <a:spcPts val="0"/>
              </a:spcAft>
              <a:buClr>
                <a:schemeClr val="lt1"/>
              </a:buClr>
              <a:buSzPts val="1400"/>
              <a:buNone/>
              <a:defRPr/>
            </a:lvl4pPr>
            <a:lvl5pPr indent="-228600" lvl="4" marL="2286000" rtl="0" algn="l">
              <a:lnSpc>
                <a:spcPct val="90000"/>
              </a:lnSpc>
              <a:spcBef>
                <a:spcPts val="400"/>
              </a:spcBef>
              <a:spcAft>
                <a:spcPts val="0"/>
              </a:spcAft>
              <a:buClr>
                <a:schemeClr val="lt1"/>
              </a:buClr>
              <a:buSzPts val="1400"/>
              <a:buNone/>
              <a:defRPr/>
            </a:lvl5pPr>
            <a:lvl6pPr indent="-228600" lvl="5" marL="2743200" rtl="0" algn="l">
              <a:lnSpc>
                <a:spcPct val="90000"/>
              </a:lnSpc>
              <a:spcBef>
                <a:spcPts val="400"/>
              </a:spcBef>
              <a:spcAft>
                <a:spcPts val="0"/>
              </a:spcAft>
              <a:buClr>
                <a:schemeClr val="lt1"/>
              </a:buClr>
              <a:buSzPts val="1400"/>
              <a:buNone/>
              <a:defRPr/>
            </a:lvl6pPr>
            <a:lvl7pPr indent="-228600" lvl="6" marL="3200400" rtl="0" algn="l">
              <a:lnSpc>
                <a:spcPct val="90000"/>
              </a:lnSpc>
              <a:spcBef>
                <a:spcPts val="400"/>
              </a:spcBef>
              <a:spcAft>
                <a:spcPts val="0"/>
              </a:spcAft>
              <a:buClr>
                <a:schemeClr val="lt1"/>
              </a:buClr>
              <a:buSzPts val="1400"/>
              <a:buNone/>
              <a:defRPr/>
            </a:lvl7pPr>
            <a:lvl8pPr indent="-228600" lvl="7" marL="3657600" rtl="0" algn="l">
              <a:lnSpc>
                <a:spcPct val="90000"/>
              </a:lnSpc>
              <a:spcBef>
                <a:spcPts val="400"/>
              </a:spcBef>
              <a:spcAft>
                <a:spcPts val="0"/>
              </a:spcAft>
              <a:buClr>
                <a:schemeClr val="lt1"/>
              </a:buClr>
              <a:buSzPts val="1400"/>
              <a:buNone/>
              <a:defRPr/>
            </a:lvl8pPr>
            <a:lvl9pPr indent="-228600" lvl="8" marL="4114800" rtl="0" algn="l">
              <a:lnSpc>
                <a:spcPct val="90000"/>
              </a:lnSpc>
              <a:spcBef>
                <a:spcPts val="400"/>
              </a:spcBef>
              <a:spcAft>
                <a:spcPts val="0"/>
              </a:spcAft>
              <a:buClr>
                <a:schemeClr val="lt1"/>
              </a:buClr>
              <a:buSzPts val="1400"/>
              <a:buNone/>
              <a:defRPr/>
            </a:lvl9pPr>
          </a:lstStyle>
          <a:p/>
        </p:txBody>
      </p:sp>
      <p:sp>
        <p:nvSpPr>
          <p:cNvPr id="106" name="Google Shape;106;p24"/>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107" name="Google Shape;107;p24"/>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100"/>
              <a:buNone/>
              <a:defRPr sz="1100"/>
            </a:lvl1pPr>
            <a:lvl2pPr lvl="1" rtl="0" algn="l">
              <a:spcBef>
                <a:spcPts val="0"/>
              </a:spcBef>
              <a:spcAft>
                <a:spcPts val="0"/>
              </a:spcAft>
              <a:buSzPts val="1100"/>
              <a:buNone/>
              <a:defRPr sz="1100"/>
            </a:lvl2pPr>
            <a:lvl3pPr lvl="2" rtl="0" algn="l">
              <a:spcBef>
                <a:spcPts val="0"/>
              </a:spcBef>
              <a:spcAft>
                <a:spcPts val="0"/>
              </a:spcAft>
              <a:buSzPts val="1100"/>
              <a:buNone/>
              <a:defRPr sz="1100"/>
            </a:lvl3pPr>
            <a:lvl4pPr lvl="3" rtl="0" algn="l">
              <a:spcBef>
                <a:spcPts val="0"/>
              </a:spcBef>
              <a:spcAft>
                <a:spcPts val="0"/>
              </a:spcAft>
              <a:buSzPts val="1100"/>
              <a:buNone/>
              <a:defRPr sz="1100"/>
            </a:lvl4pPr>
            <a:lvl5pPr lvl="4" rtl="0" algn="l">
              <a:spcBef>
                <a:spcPts val="0"/>
              </a:spcBef>
              <a:spcAft>
                <a:spcPts val="0"/>
              </a:spcAft>
              <a:buSzPts val="1100"/>
              <a:buNone/>
              <a:defRPr sz="1100"/>
            </a:lvl5pPr>
            <a:lvl6pPr lvl="5" rtl="0" algn="l">
              <a:spcBef>
                <a:spcPts val="0"/>
              </a:spcBef>
              <a:spcAft>
                <a:spcPts val="0"/>
              </a:spcAft>
              <a:buSzPts val="1100"/>
              <a:buNone/>
              <a:defRPr sz="1100"/>
            </a:lvl6pPr>
            <a:lvl7pPr lvl="6" rtl="0" algn="l">
              <a:spcBef>
                <a:spcPts val="0"/>
              </a:spcBef>
              <a:spcAft>
                <a:spcPts val="0"/>
              </a:spcAft>
              <a:buSzPts val="1100"/>
              <a:buNone/>
              <a:defRPr sz="1100"/>
            </a:lvl7pPr>
            <a:lvl8pPr lvl="7" rtl="0" algn="l">
              <a:spcBef>
                <a:spcPts val="0"/>
              </a:spcBef>
              <a:spcAft>
                <a:spcPts val="0"/>
              </a:spcAft>
              <a:buSzPts val="1100"/>
              <a:buNone/>
              <a:defRPr sz="1100"/>
            </a:lvl8pPr>
            <a:lvl9pPr lvl="8" rtl="0" algn="l">
              <a:spcBef>
                <a:spcPts val="0"/>
              </a:spcBef>
              <a:spcAft>
                <a:spcPts val="0"/>
              </a:spcAft>
              <a:buSzPts val="1100"/>
              <a:buNone/>
              <a:defRPr sz="1100"/>
            </a:lvl9pPr>
          </a:lstStyle>
          <a:p/>
        </p:txBody>
      </p:sp>
      <p:sp>
        <p:nvSpPr>
          <p:cNvPr id="108" name="Google Shape;108;p2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p:cSld name="Title">
    <p:bg>
      <p:bgPr>
        <a:solidFill>
          <a:srgbClr val="FFFFFF"/>
        </a:solidFill>
      </p:bgPr>
    </p:bg>
    <p:spTree>
      <p:nvGrpSpPr>
        <p:cNvPr id="17" name="Shape 17"/>
        <p:cNvGrpSpPr/>
        <p:nvPr/>
      </p:nvGrpSpPr>
      <p:grpSpPr>
        <a:xfrm>
          <a:off x="0" y="0"/>
          <a:ext cx="0" cy="0"/>
          <a:chOff x="0" y="0"/>
          <a:chExt cx="0" cy="0"/>
        </a:xfrm>
      </p:grpSpPr>
      <p:sp>
        <p:nvSpPr>
          <p:cNvPr id="18" name="Google Shape;18;p4"/>
          <p:cNvSpPr txBox="1"/>
          <p:nvPr>
            <p:ph idx="1" type="body"/>
          </p:nvPr>
        </p:nvSpPr>
        <p:spPr>
          <a:xfrm>
            <a:off x="457200" y="914251"/>
            <a:ext cx="8229600" cy="3096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00000"/>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19" name="Google Shape;19;p4"/>
          <p:cNvSpPr txBox="1"/>
          <p:nvPr>
            <p:ph idx="2" type="body"/>
          </p:nvPr>
        </p:nvSpPr>
        <p:spPr>
          <a:xfrm>
            <a:off x="457200" y="4914900"/>
            <a:ext cx="3957600" cy="1143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00000"/>
              </a:lnSpc>
              <a:spcBef>
                <a:spcPts val="0"/>
              </a:spcBef>
              <a:spcAft>
                <a:spcPts val="0"/>
              </a:spcAft>
              <a:buClr>
                <a:srgbClr val="7D97AD"/>
              </a:buClr>
              <a:buSzPts val="500"/>
              <a:buFont typeface="Open Sans"/>
              <a:buNone/>
              <a:defRPr b="0" i="0" sz="700" u="none" cap="none" strike="noStrike">
                <a:solidFill>
                  <a:srgbClr val="7D97AD"/>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20" name="Google Shape;20;p4"/>
          <p:cNvSpPr txBox="1"/>
          <p:nvPr>
            <p:ph type="title"/>
          </p:nvPr>
        </p:nvSpPr>
        <p:spPr>
          <a:xfrm>
            <a:off x="457200" y="304800"/>
            <a:ext cx="8229600" cy="595200"/>
          </a:xfrm>
          <a:prstGeom prst="rect">
            <a:avLst/>
          </a:prstGeom>
          <a:noFill/>
          <a:ln>
            <a:noFill/>
          </a:ln>
        </p:spPr>
        <p:txBody>
          <a:bodyPr anchorCtr="0" anchor="t" bIns="34275" lIns="34275" spcFirstLastPara="1" rIns="34275" wrap="square" tIns="34275">
            <a:noAutofit/>
          </a:bodyPr>
          <a:lstStyle>
            <a:lvl1pPr indent="0" lvl="0" marL="0" marR="0" rtl="0" algn="l">
              <a:lnSpc>
                <a:spcPct val="100000"/>
              </a:lnSpc>
              <a:spcBef>
                <a:spcPts val="0"/>
              </a:spcBef>
              <a:spcAft>
                <a:spcPts val="0"/>
              </a:spcAft>
              <a:buClr>
                <a:srgbClr val="2D3D4A"/>
              </a:buClr>
              <a:buSzPts val="500"/>
              <a:buFont typeface="Open Sans"/>
              <a:buNone/>
              <a:defRPr b="0" i="0" sz="3600" u="none" cap="none" strike="noStrike">
                <a:solidFill>
                  <a:srgbClr val="2D3D4A"/>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21" name="Google Shape;21;p4"/>
          <p:cNvSpPr txBox="1"/>
          <p:nvPr>
            <p:ph idx="12" type="sldNum"/>
          </p:nvPr>
        </p:nvSpPr>
        <p:spPr>
          <a:xfrm>
            <a:off x="8635403" y="4914900"/>
            <a:ext cx="102900" cy="114300"/>
          </a:xfrm>
          <a:prstGeom prst="rect">
            <a:avLst/>
          </a:prstGeom>
          <a:noFill/>
          <a:ln>
            <a:noFill/>
          </a:ln>
        </p:spPr>
        <p:txBody>
          <a:bodyPr anchorCtr="0" anchor="t" bIns="0" lIns="0" spcFirstLastPara="1" rIns="0" wrap="square" tIns="0">
            <a:noAutofit/>
          </a:bodyPr>
          <a:lstStyle>
            <a:lvl1pPr indent="0" lvl="0"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1pPr>
            <a:lvl2pPr indent="0" lvl="1"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2pPr>
            <a:lvl3pPr indent="0" lvl="2"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3pPr>
            <a:lvl4pPr indent="0" lvl="3"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4pPr>
            <a:lvl5pPr indent="0" lvl="4"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5pPr>
            <a:lvl6pPr indent="0" lvl="5"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6pPr>
            <a:lvl7pPr indent="0" lvl="6"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7pPr>
            <a:lvl8pPr indent="0" lvl="7"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8pPr>
            <a:lvl9pPr indent="0" lvl="8"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solidFill>
                <a:srgbClr val="929292"/>
              </a:solidFill>
            </a:endParaRPr>
          </a:p>
        </p:txBody>
      </p:sp>
      <p:sp>
        <p:nvSpPr>
          <p:cNvPr id="22" name="Google Shape;22;p4"/>
          <p:cNvSpPr txBox="1"/>
          <p:nvPr>
            <p:ph idx="3" type="body"/>
          </p:nvPr>
        </p:nvSpPr>
        <p:spPr>
          <a:xfrm>
            <a:off x="457200" y="1715877"/>
            <a:ext cx="8229600" cy="2857800"/>
          </a:xfrm>
          <a:prstGeom prst="rect">
            <a:avLst/>
          </a:prstGeom>
          <a:noFill/>
          <a:ln>
            <a:noFill/>
          </a:ln>
        </p:spPr>
        <p:txBody>
          <a:bodyPr anchorCtr="0" anchor="ctr" bIns="34275" lIns="34275" spcFirstLastPara="1" rIns="34275" wrap="square" tIns="34275">
            <a:noAutofit/>
          </a:bodyPr>
          <a:lstStyle>
            <a:lvl1pPr indent="-228600" lvl="0" marL="457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gue with Subtitle">
  <p:cSld name="Segue with Subtitle">
    <p:spTree>
      <p:nvGrpSpPr>
        <p:cNvPr id="23" name="Shape 23"/>
        <p:cNvGrpSpPr/>
        <p:nvPr/>
      </p:nvGrpSpPr>
      <p:grpSpPr>
        <a:xfrm>
          <a:off x="0" y="0"/>
          <a:ext cx="0" cy="0"/>
          <a:chOff x="0" y="0"/>
          <a:chExt cx="0" cy="0"/>
        </a:xfrm>
      </p:grpSpPr>
      <p:sp>
        <p:nvSpPr>
          <p:cNvPr id="24" name="Google Shape;24;p5"/>
          <p:cNvSpPr txBox="1"/>
          <p:nvPr>
            <p:ph type="title"/>
          </p:nvPr>
        </p:nvSpPr>
        <p:spPr>
          <a:xfrm>
            <a:off x="457200" y="1295400"/>
            <a:ext cx="8229600" cy="13908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25" name="Google Shape;25;p5"/>
          <p:cNvSpPr txBox="1"/>
          <p:nvPr>
            <p:ph idx="1" type="body"/>
          </p:nvPr>
        </p:nvSpPr>
        <p:spPr>
          <a:xfrm>
            <a:off x="457200" y="2633663"/>
            <a:ext cx="8229600" cy="13908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1pPr>
            <a:lvl2pPr indent="-228600" lvl="1" marL="9144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2pPr>
            <a:lvl3pPr indent="-228600" lvl="2" marL="13716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3pPr>
            <a:lvl4pPr indent="-228600" lvl="3" marL="18288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4pPr>
            <a:lvl5pPr indent="-228600" lvl="4" marL="2286000" marR="0" rtl="0" algn="l">
              <a:lnSpc>
                <a:spcPct val="131250"/>
              </a:lnSpc>
              <a:spcBef>
                <a:spcPts val="0"/>
              </a:spcBef>
              <a:spcAft>
                <a:spcPts val="0"/>
              </a:spcAft>
              <a:buClr>
                <a:srgbClr val="9CBDD8"/>
              </a:buClr>
              <a:buSzPts val="500"/>
              <a:buFont typeface="Open Sans"/>
              <a:buNone/>
              <a:defRPr b="0" i="0" sz="2400" u="none" cap="none" strike="noStrike">
                <a:solidFill>
                  <a:srgbClr val="9CBDD8"/>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26" name="Google Shape;26;p5"/>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gue with Subtitle Light">
  <p:cSld name="Segue with Subtitle Light">
    <p:bg>
      <p:bgPr>
        <a:solidFill>
          <a:srgbClr val="02B3E4"/>
        </a:solidFill>
      </p:bgPr>
    </p:bg>
    <p:spTree>
      <p:nvGrpSpPr>
        <p:cNvPr id="27" name="Shape 27"/>
        <p:cNvGrpSpPr/>
        <p:nvPr/>
      </p:nvGrpSpPr>
      <p:grpSpPr>
        <a:xfrm>
          <a:off x="0" y="0"/>
          <a:ext cx="0" cy="0"/>
          <a:chOff x="0" y="0"/>
          <a:chExt cx="0" cy="0"/>
        </a:xfrm>
      </p:grpSpPr>
      <p:sp>
        <p:nvSpPr>
          <p:cNvPr id="28" name="Google Shape;28;p6"/>
          <p:cNvSpPr txBox="1"/>
          <p:nvPr>
            <p:ph type="title"/>
          </p:nvPr>
        </p:nvSpPr>
        <p:spPr>
          <a:xfrm>
            <a:off x="457200" y="1295400"/>
            <a:ext cx="8229600" cy="13908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29" name="Google Shape;29;p6"/>
          <p:cNvSpPr txBox="1"/>
          <p:nvPr>
            <p:ph idx="1" type="body"/>
          </p:nvPr>
        </p:nvSpPr>
        <p:spPr>
          <a:xfrm>
            <a:off x="457200" y="2633663"/>
            <a:ext cx="8229600" cy="13908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1pPr>
            <a:lvl2pPr indent="-228600" lvl="1" marL="9144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2pPr>
            <a:lvl3pPr indent="-228600" lvl="2" marL="13716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3pPr>
            <a:lvl4pPr indent="-228600" lvl="3" marL="18288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4pPr>
            <a:lvl5pPr indent="-228600" lvl="4" marL="2286000" marR="0" rtl="0" algn="l">
              <a:lnSpc>
                <a:spcPct val="131250"/>
              </a:lnSpc>
              <a:spcBef>
                <a:spcPts val="0"/>
              </a:spcBef>
              <a:spcAft>
                <a:spcPts val="0"/>
              </a:spcAft>
              <a:buClr>
                <a:srgbClr val="FAFBFC"/>
              </a:buClr>
              <a:buSzPts val="500"/>
              <a:buFont typeface="Open Sans"/>
              <a:buNone/>
              <a:defRPr b="0" i="0" sz="2400" u="none" cap="none" strike="noStrike">
                <a:solidFill>
                  <a:srgbClr val="FAFBFC"/>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30" name="Google Shape;30;p6"/>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gue Light">
  <p:cSld name="Segue Light">
    <p:bg>
      <p:bgPr>
        <a:solidFill>
          <a:srgbClr val="02B3E4"/>
        </a:solidFill>
      </p:bgPr>
    </p:bg>
    <p:spTree>
      <p:nvGrpSpPr>
        <p:cNvPr id="31" name="Shape 31"/>
        <p:cNvGrpSpPr/>
        <p:nvPr/>
      </p:nvGrpSpPr>
      <p:grpSpPr>
        <a:xfrm>
          <a:off x="0" y="0"/>
          <a:ext cx="0" cy="0"/>
          <a:chOff x="0" y="0"/>
          <a:chExt cx="0" cy="0"/>
        </a:xfrm>
      </p:grpSpPr>
      <p:sp>
        <p:nvSpPr>
          <p:cNvPr id="32" name="Google Shape;32;p7"/>
          <p:cNvSpPr txBox="1"/>
          <p:nvPr>
            <p:ph type="title"/>
          </p:nvPr>
        </p:nvSpPr>
        <p:spPr>
          <a:xfrm>
            <a:off x="457200" y="1295400"/>
            <a:ext cx="8229600" cy="13908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33" name="Google Shape;33;p7"/>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Quote">
    <p:bg>
      <p:bgPr>
        <a:solidFill>
          <a:srgbClr val="FFFFFF"/>
        </a:solidFill>
      </p:bgPr>
    </p:bg>
    <p:spTree>
      <p:nvGrpSpPr>
        <p:cNvPr id="34" name="Shape 34"/>
        <p:cNvGrpSpPr/>
        <p:nvPr/>
      </p:nvGrpSpPr>
      <p:grpSpPr>
        <a:xfrm>
          <a:off x="0" y="0"/>
          <a:ext cx="0" cy="0"/>
          <a:chOff x="0" y="0"/>
          <a:chExt cx="0" cy="0"/>
        </a:xfrm>
      </p:grpSpPr>
      <p:sp>
        <p:nvSpPr>
          <p:cNvPr id="35" name="Google Shape;35;p8"/>
          <p:cNvSpPr txBox="1"/>
          <p:nvPr>
            <p:ph type="title"/>
          </p:nvPr>
        </p:nvSpPr>
        <p:spPr>
          <a:xfrm>
            <a:off x="457200" y="667978"/>
            <a:ext cx="8229600" cy="2665800"/>
          </a:xfrm>
          <a:prstGeom prst="rect">
            <a:avLst/>
          </a:prstGeom>
          <a:noFill/>
          <a:ln>
            <a:noFill/>
          </a:ln>
        </p:spPr>
        <p:txBody>
          <a:bodyPr anchorCtr="0" anchor="b" bIns="34275" lIns="34275" spcFirstLastPara="1" rIns="34275" wrap="square" tIns="34275">
            <a:noAutofit/>
          </a:bodyPr>
          <a:lstStyle>
            <a:lvl1pPr indent="-152400" lvl="0" marL="152400" marR="0" rtl="0" algn="l">
              <a:lnSpc>
                <a:spcPct val="100000"/>
              </a:lnSpc>
              <a:spcBef>
                <a:spcPts val="0"/>
              </a:spcBef>
              <a:spcAft>
                <a:spcPts val="0"/>
              </a:spcAft>
              <a:buClr>
                <a:srgbClr val="2D3D4A"/>
              </a:buClr>
              <a:buSzPts val="500"/>
              <a:buFont typeface="Open Sans"/>
              <a:buNone/>
              <a:defRPr b="0" i="1" sz="3600" u="none" cap="none" strike="noStrike">
                <a:solidFill>
                  <a:srgbClr val="2D3D4A"/>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36" name="Google Shape;36;p8"/>
          <p:cNvSpPr txBox="1"/>
          <p:nvPr>
            <p:ph idx="1" type="body"/>
          </p:nvPr>
        </p:nvSpPr>
        <p:spPr>
          <a:xfrm>
            <a:off x="609600" y="3419475"/>
            <a:ext cx="8077200" cy="7449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35416"/>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1pPr>
            <a:lvl2pPr indent="-228600" lvl="1" marL="914400" marR="0" rtl="0" algn="l">
              <a:lnSpc>
                <a:spcPct val="135416"/>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2pPr>
            <a:lvl3pPr indent="-228600" lvl="2" marL="1371600" marR="0" rtl="0" algn="l">
              <a:lnSpc>
                <a:spcPct val="135416"/>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3pPr>
            <a:lvl4pPr indent="-228600" lvl="3" marL="1828800" marR="0" rtl="0" algn="l">
              <a:lnSpc>
                <a:spcPct val="135416"/>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4pPr>
            <a:lvl5pPr indent="-228600" lvl="4" marL="2286000" marR="0" rtl="0" algn="l">
              <a:lnSpc>
                <a:spcPct val="135416"/>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37" name="Google Shape;37;p8"/>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with Content">
  <p:cSld name="Title with Content">
    <p:bg>
      <p:bgPr>
        <a:solidFill>
          <a:srgbClr val="FFFFFF"/>
        </a:solidFill>
      </p:bgPr>
    </p:bg>
    <p:spTree>
      <p:nvGrpSpPr>
        <p:cNvPr id="38" name="Shape 38"/>
        <p:cNvGrpSpPr/>
        <p:nvPr/>
      </p:nvGrpSpPr>
      <p:grpSpPr>
        <a:xfrm>
          <a:off x="0" y="0"/>
          <a:ext cx="0" cy="0"/>
          <a:chOff x="0" y="0"/>
          <a:chExt cx="0" cy="0"/>
        </a:xfrm>
      </p:grpSpPr>
      <p:sp>
        <p:nvSpPr>
          <p:cNvPr id="39" name="Google Shape;39;p9"/>
          <p:cNvSpPr txBox="1"/>
          <p:nvPr>
            <p:ph idx="1" type="body"/>
          </p:nvPr>
        </p:nvSpPr>
        <p:spPr>
          <a:xfrm>
            <a:off x="457200" y="914251"/>
            <a:ext cx="8229600" cy="3096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00000"/>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40" name="Google Shape;40;p9"/>
          <p:cNvSpPr txBox="1"/>
          <p:nvPr>
            <p:ph idx="2" type="body"/>
          </p:nvPr>
        </p:nvSpPr>
        <p:spPr>
          <a:xfrm>
            <a:off x="457200" y="4914900"/>
            <a:ext cx="3957600" cy="1143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00000"/>
              </a:lnSpc>
              <a:spcBef>
                <a:spcPts val="0"/>
              </a:spcBef>
              <a:spcAft>
                <a:spcPts val="0"/>
              </a:spcAft>
              <a:buClr>
                <a:srgbClr val="7D97AD"/>
              </a:buClr>
              <a:buSzPts val="500"/>
              <a:buFont typeface="Open Sans"/>
              <a:buNone/>
              <a:defRPr b="0" i="0" sz="700" u="none" cap="none" strike="noStrike">
                <a:solidFill>
                  <a:srgbClr val="7D97AD"/>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41" name="Google Shape;41;p9"/>
          <p:cNvSpPr txBox="1"/>
          <p:nvPr>
            <p:ph type="title"/>
          </p:nvPr>
        </p:nvSpPr>
        <p:spPr>
          <a:xfrm>
            <a:off x="457200" y="304800"/>
            <a:ext cx="8229600" cy="595200"/>
          </a:xfrm>
          <a:prstGeom prst="rect">
            <a:avLst/>
          </a:prstGeom>
          <a:noFill/>
          <a:ln>
            <a:noFill/>
          </a:ln>
        </p:spPr>
        <p:txBody>
          <a:bodyPr anchorCtr="0" anchor="t" bIns="34275" lIns="34275" spcFirstLastPara="1" rIns="34275" wrap="square" tIns="34275">
            <a:noAutofit/>
          </a:bodyPr>
          <a:lstStyle>
            <a:lvl1pPr indent="0" lvl="0" marL="0" marR="0" rtl="0" algn="l">
              <a:lnSpc>
                <a:spcPct val="100000"/>
              </a:lnSpc>
              <a:spcBef>
                <a:spcPts val="0"/>
              </a:spcBef>
              <a:spcAft>
                <a:spcPts val="0"/>
              </a:spcAft>
              <a:buClr>
                <a:srgbClr val="2D3D4A"/>
              </a:buClr>
              <a:buSzPts val="500"/>
              <a:buFont typeface="Open Sans"/>
              <a:buNone/>
              <a:defRPr b="0" i="0" sz="3600" u="none" cap="none" strike="noStrike">
                <a:solidFill>
                  <a:srgbClr val="2D3D4A"/>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42" name="Google Shape;42;p9"/>
          <p:cNvSpPr txBox="1"/>
          <p:nvPr>
            <p:ph idx="3" type="body"/>
          </p:nvPr>
        </p:nvSpPr>
        <p:spPr>
          <a:xfrm>
            <a:off x="457200" y="1714500"/>
            <a:ext cx="8229600" cy="2857500"/>
          </a:xfrm>
          <a:prstGeom prst="rect">
            <a:avLst/>
          </a:prstGeom>
          <a:noFill/>
          <a:ln>
            <a:noFill/>
          </a:ln>
        </p:spPr>
        <p:txBody>
          <a:bodyPr anchorCtr="0" anchor="ctr" bIns="34275" lIns="34275" spcFirstLastPara="1" rIns="34275" wrap="square" tIns="34275">
            <a:noAutofit/>
          </a:bodyPr>
          <a:lstStyle>
            <a:lvl1pPr indent="-317500" lvl="0" marL="457200" marR="0" rtl="0" algn="l">
              <a:lnSpc>
                <a:spcPct val="100000"/>
              </a:lnSpc>
              <a:spcBef>
                <a:spcPts val="700"/>
              </a:spcBef>
              <a:spcAft>
                <a:spcPts val="0"/>
              </a:spcAft>
              <a:buClr>
                <a:srgbClr val="2D3D4A"/>
              </a:buClr>
              <a:buSzPts val="1400"/>
              <a:buFont typeface="Cabin"/>
              <a:buChar char="•"/>
              <a:defRPr b="0" i="0" sz="1800" u="none" cap="none" strike="noStrike">
                <a:solidFill>
                  <a:srgbClr val="2D3D4A"/>
                </a:solidFill>
                <a:latin typeface="Open Sans"/>
                <a:ea typeface="Open Sans"/>
                <a:cs typeface="Open Sans"/>
                <a:sym typeface="Open Sans"/>
              </a:defRPr>
            </a:lvl1pPr>
            <a:lvl2pPr indent="-311150" lvl="1" marL="914400" marR="0" rtl="0" algn="l">
              <a:lnSpc>
                <a:spcPct val="100000"/>
              </a:lnSpc>
              <a:spcBef>
                <a:spcPts val="700"/>
              </a:spcBef>
              <a:spcAft>
                <a:spcPts val="0"/>
              </a:spcAft>
              <a:buClr>
                <a:srgbClr val="2D3D4A"/>
              </a:buClr>
              <a:buSzPts val="1300"/>
              <a:buFont typeface="Open Sans"/>
              <a:buChar char="–"/>
              <a:defRPr b="0" i="0" sz="1600" u="none" cap="none" strike="noStrike">
                <a:solidFill>
                  <a:srgbClr val="2D3D4A"/>
                </a:solidFill>
                <a:latin typeface="Open Sans"/>
                <a:ea typeface="Open Sans"/>
                <a:cs typeface="Open Sans"/>
                <a:sym typeface="Open Sans"/>
              </a:defRPr>
            </a:lvl2pPr>
            <a:lvl3pPr indent="-298450" lvl="2" marL="1371600" marR="0" rtl="0" algn="l">
              <a:lnSpc>
                <a:spcPct val="100000"/>
              </a:lnSpc>
              <a:spcBef>
                <a:spcPts val="700"/>
              </a:spcBef>
              <a:spcAft>
                <a:spcPts val="0"/>
              </a:spcAft>
              <a:buClr>
                <a:srgbClr val="2D3D4A"/>
              </a:buClr>
              <a:buSzPts val="1100"/>
              <a:buFont typeface="Open Sans"/>
              <a:buChar char="–"/>
              <a:defRPr b="0" i="0" sz="1400" u="none" cap="none" strike="noStrike">
                <a:solidFill>
                  <a:srgbClr val="2D3D4A"/>
                </a:solidFill>
                <a:latin typeface="Open Sans"/>
                <a:ea typeface="Open Sans"/>
                <a:cs typeface="Open Sans"/>
                <a:sym typeface="Open Sans"/>
              </a:defRPr>
            </a:lvl3pPr>
            <a:lvl4pPr indent="-298450" lvl="3" marL="1828800" marR="0" rtl="0" algn="l">
              <a:lnSpc>
                <a:spcPct val="100000"/>
              </a:lnSpc>
              <a:spcBef>
                <a:spcPts val="700"/>
              </a:spcBef>
              <a:spcAft>
                <a:spcPts val="0"/>
              </a:spcAft>
              <a:buClr>
                <a:srgbClr val="2D3D4A"/>
              </a:buClr>
              <a:buSzPts val="1100"/>
              <a:buFont typeface="Open Sans"/>
              <a:buChar char="–"/>
              <a:defRPr b="0" i="0" sz="1400" u="none" cap="none" strike="noStrike">
                <a:solidFill>
                  <a:srgbClr val="2D3D4A"/>
                </a:solidFill>
                <a:latin typeface="Open Sans"/>
                <a:ea typeface="Open Sans"/>
                <a:cs typeface="Open Sans"/>
                <a:sym typeface="Open Sans"/>
              </a:defRPr>
            </a:lvl4pPr>
            <a:lvl5pPr indent="-298450" lvl="4" marL="2286000" marR="0" rtl="0" algn="l">
              <a:lnSpc>
                <a:spcPct val="100000"/>
              </a:lnSpc>
              <a:spcBef>
                <a:spcPts val="700"/>
              </a:spcBef>
              <a:spcAft>
                <a:spcPts val="0"/>
              </a:spcAft>
              <a:buClr>
                <a:srgbClr val="2D3D4A"/>
              </a:buClr>
              <a:buSzPts val="1100"/>
              <a:buFont typeface="Open Sans"/>
              <a:buChar char="–"/>
              <a:defRPr b="0" i="0" sz="14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43" name="Google Shape;43;p9"/>
          <p:cNvSpPr txBox="1"/>
          <p:nvPr>
            <p:ph idx="12" type="sldNum"/>
          </p:nvPr>
        </p:nvSpPr>
        <p:spPr>
          <a:xfrm>
            <a:off x="8635403" y="4914900"/>
            <a:ext cx="102900" cy="114300"/>
          </a:xfrm>
          <a:prstGeom prst="rect">
            <a:avLst/>
          </a:prstGeom>
          <a:noFill/>
          <a:ln>
            <a:noFill/>
          </a:ln>
        </p:spPr>
        <p:txBody>
          <a:bodyPr anchorCtr="0" anchor="t" bIns="0" lIns="0" spcFirstLastPara="1" rIns="0" wrap="square" tIns="0">
            <a:noAutofit/>
          </a:bodyPr>
          <a:lstStyle>
            <a:lvl1pPr indent="0" lvl="0"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1pPr>
            <a:lvl2pPr indent="0" lvl="1"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2pPr>
            <a:lvl3pPr indent="0" lvl="2"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3pPr>
            <a:lvl4pPr indent="0" lvl="3"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4pPr>
            <a:lvl5pPr indent="0" lvl="4"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5pPr>
            <a:lvl6pPr indent="0" lvl="5"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6pPr>
            <a:lvl7pPr indent="0" lvl="6"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7pPr>
            <a:lvl8pPr indent="0" lvl="7"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8pPr>
            <a:lvl9pPr indent="0" lvl="8"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solidFill>
                <a:srgbClr val="929292"/>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with Content &amp; Image">
  <p:cSld name="Title with Content &amp; Image">
    <p:bg>
      <p:bgPr>
        <a:solidFill>
          <a:srgbClr val="FFFFFF"/>
        </a:solidFill>
      </p:bgPr>
    </p:bg>
    <p:spTree>
      <p:nvGrpSpPr>
        <p:cNvPr id="44" name="Shape 44"/>
        <p:cNvGrpSpPr/>
        <p:nvPr/>
      </p:nvGrpSpPr>
      <p:grpSpPr>
        <a:xfrm>
          <a:off x="0" y="0"/>
          <a:ext cx="0" cy="0"/>
          <a:chOff x="0" y="0"/>
          <a:chExt cx="0" cy="0"/>
        </a:xfrm>
      </p:grpSpPr>
      <p:sp>
        <p:nvSpPr>
          <p:cNvPr id="45" name="Google Shape;45;p10"/>
          <p:cNvSpPr txBox="1"/>
          <p:nvPr>
            <p:ph idx="1" type="body"/>
          </p:nvPr>
        </p:nvSpPr>
        <p:spPr>
          <a:xfrm>
            <a:off x="457200" y="912875"/>
            <a:ext cx="8229600" cy="3096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00000"/>
              </a:lnSpc>
              <a:spcBef>
                <a:spcPts val="0"/>
              </a:spcBef>
              <a:spcAft>
                <a:spcPts val="0"/>
              </a:spcAft>
              <a:buClr>
                <a:srgbClr val="02B3E4"/>
              </a:buClr>
              <a:buSzPts val="500"/>
              <a:buFont typeface="Open Sans"/>
              <a:buNone/>
              <a:defRPr b="0" i="0" sz="1800" u="none" cap="none" strike="noStrike">
                <a:solidFill>
                  <a:srgbClr val="02B3E4"/>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46" name="Google Shape;46;p10"/>
          <p:cNvSpPr txBox="1"/>
          <p:nvPr>
            <p:ph idx="2" type="body"/>
          </p:nvPr>
        </p:nvSpPr>
        <p:spPr>
          <a:xfrm>
            <a:off x="457200" y="4914900"/>
            <a:ext cx="3957600" cy="1143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00000"/>
              </a:lnSpc>
              <a:spcBef>
                <a:spcPts val="0"/>
              </a:spcBef>
              <a:spcAft>
                <a:spcPts val="0"/>
              </a:spcAft>
              <a:buClr>
                <a:srgbClr val="7D97AD"/>
              </a:buClr>
              <a:buSzPts val="500"/>
              <a:buFont typeface="Open Sans"/>
              <a:buNone/>
              <a:defRPr b="0" i="0" sz="700" u="none" cap="none" strike="noStrike">
                <a:solidFill>
                  <a:srgbClr val="7D97AD"/>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47" name="Google Shape;47;p10"/>
          <p:cNvSpPr txBox="1"/>
          <p:nvPr>
            <p:ph type="title"/>
          </p:nvPr>
        </p:nvSpPr>
        <p:spPr>
          <a:xfrm>
            <a:off x="457200" y="304800"/>
            <a:ext cx="8229600" cy="593700"/>
          </a:xfrm>
          <a:prstGeom prst="rect">
            <a:avLst/>
          </a:prstGeom>
          <a:noFill/>
          <a:ln>
            <a:noFill/>
          </a:ln>
        </p:spPr>
        <p:txBody>
          <a:bodyPr anchorCtr="0" anchor="t" bIns="34275" lIns="34275" spcFirstLastPara="1" rIns="34275" wrap="square" tIns="34275">
            <a:noAutofit/>
          </a:bodyPr>
          <a:lstStyle>
            <a:lvl1pPr indent="0" lvl="0" marL="0" marR="0" rtl="0" algn="l">
              <a:lnSpc>
                <a:spcPct val="100000"/>
              </a:lnSpc>
              <a:spcBef>
                <a:spcPts val="0"/>
              </a:spcBef>
              <a:spcAft>
                <a:spcPts val="0"/>
              </a:spcAft>
              <a:buClr>
                <a:srgbClr val="2D3D4A"/>
              </a:buClr>
              <a:buSzPts val="500"/>
              <a:buFont typeface="Open Sans"/>
              <a:buNone/>
              <a:defRPr b="0" i="0" sz="3600" u="none" cap="none" strike="noStrike">
                <a:solidFill>
                  <a:srgbClr val="2D3D4A"/>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48" name="Google Shape;48;p10"/>
          <p:cNvSpPr txBox="1"/>
          <p:nvPr>
            <p:ph idx="3" type="body"/>
          </p:nvPr>
        </p:nvSpPr>
        <p:spPr>
          <a:xfrm>
            <a:off x="457200" y="1714500"/>
            <a:ext cx="4025100" cy="2857500"/>
          </a:xfrm>
          <a:prstGeom prst="rect">
            <a:avLst/>
          </a:prstGeom>
          <a:noFill/>
          <a:ln>
            <a:noFill/>
          </a:ln>
        </p:spPr>
        <p:txBody>
          <a:bodyPr anchorCtr="0" anchor="ctr" bIns="34275" lIns="34275" spcFirstLastPara="1" rIns="34275" wrap="square" tIns="34275">
            <a:noAutofit/>
          </a:bodyPr>
          <a:lstStyle>
            <a:lvl1pPr indent="-317500" lvl="0" marL="457200" marR="0" rtl="0" algn="l">
              <a:lnSpc>
                <a:spcPct val="100000"/>
              </a:lnSpc>
              <a:spcBef>
                <a:spcPts val="700"/>
              </a:spcBef>
              <a:spcAft>
                <a:spcPts val="0"/>
              </a:spcAft>
              <a:buClr>
                <a:srgbClr val="2D3D4A"/>
              </a:buClr>
              <a:buSzPts val="1400"/>
              <a:buFont typeface="Open Sans"/>
              <a:buChar char="•"/>
              <a:defRPr b="0" i="0" sz="1800" u="none" cap="none" strike="noStrike">
                <a:solidFill>
                  <a:srgbClr val="2D3D4A"/>
                </a:solidFill>
                <a:latin typeface="Open Sans"/>
                <a:ea typeface="Open Sans"/>
                <a:cs typeface="Open Sans"/>
                <a:sym typeface="Open Sans"/>
              </a:defRPr>
            </a:lvl1pPr>
            <a:lvl2pPr indent="-311150" lvl="1" marL="914400" marR="0" rtl="0" algn="l">
              <a:lnSpc>
                <a:spcPct val="100000"/>
              </a:lnSpc>
              <a:spcBef>
                <a:spcPts val="700"/>
              </a:spcBef>
              <a:spcAft>
                <a:spcPts val="0"/>
              </a:spcAft>
              <a:buClr>
                <a:srgbClr val="2D3D4A"/>
              </a:buClr>
              <a:buSzPts val="1300"/>
              <a:buFont typeface="Open Sans"/>
              <a:buChar char="–"/>
              <a:defRPr b="0" i="0" sz="1600" u="none" cap="none" strike="noStrike">
                <a:solidFill>
                  <a:srgbClr val="2D3D4A"/>
                </a:solidFill>
                <a:latin typeface="Open Sans"/>
                <a:ea typeface="Open Sans"/>
                <a:cs typeface="Open Sans"/>
                <a:sym typeface="Open Sans"/>
              </a:defRPr>
            </a:lvl2pPr>
            <a:lvl3pPr indent="-298450" lvl="2" marL="1371600" marR="0" rtl="0" algn="l">
              <a:lnSpc>
                <a:spcPct val="100000"/>
              </a:lnSpc>
              <a:spcBef>
                <a:spcPts val="700"/>
              </a:spcBef>
              <a:spcAft>
                <a:spcPts val="0"/>
              </a:spcAft>
              <a:buClr>
                <a:srgbClr val="2D3D4A"/>
              </a:buClr>
              <a:buSzPts val="1100"/>
              <a:buFont typeface="Open Sans"/>
              <a:buChar char="–"/>
              <a:defRPr b="0" i="0" sz="1400" u="none" cap="none" strike="noStrike">
                <a:solidFill>
                  <a:srgbClr val="2D3D4A"/>
                </a:solidFill>
                <a:latin typeface="Open Sans"/>
                <a:ea typeface="Open Sans"/>
                <a:cs typeface="Open Sans"/>
                <a:sym typeface="Open Sans"/>
              </a:defRPr>
            </a:lvl3pPr>
            <a:lvl4pPr indent="-298450" lvl="3" marL="1828800" marR="0" rtl="0" algn="l">
              <a:lnSpc>
                <a:spcPct val="100000"/>
              </a:lnSpc>
              <a:spcBef>
                <a:spcPts val="700"/>
              </a:spcBef>
              <a:spcAft>
                <a:spcPts val="0"/>
              </a:spcAft>
              <a:buClr>
                <a:srgbClr val="2D3D4A"/>
              </a:buClr>
              <a:buSzPts val="1100"/>
              <a:buFont typeface="Open Sans"/>
              <a:buChar char="–"/>
              <a:defRPr b="0" i="0" sz="1400" u="none" cap="none" strike="noStrike">
                <a:solidFill>
                  <a:srgbClr val="2D3D4A"/>
                </a:solidFill>
                <a:latin typeface="Open Sans"/>
                <a:ea typeface="Open Sans"/>
                <a:cs typeface="Open Sans"/>
                <a:sym typeface="Open Sans"/>
              </a:defRPr>
            </a:lvl4pPr>
            <a:lvl5pPr indent="-298450" lvl="4" marL="2286000" marR="0" rtl="0" algn="l">
              <a:lnSpc>
                <a:spcPct val="100000"/>
              </a:lnSpc>
              <a:spcBef>
                <a:spcPts val="700"/>
              </a:spcBef>
              <a:spcAft>
                <a:spcPts val="0"/>
              </a:spcAft>
              <a:buClr>
                <a:srgbClr val="2D3D4A"/>
              </a:buClr>
              <a:buSzPts val="1100"/>
              <a:buFont typeface="Open Sans"/>
              <a:buChar char="–"/>
              <a:defRPr b="0" i="0" sz="1400" u="none" cap="none" strike="noStrike">
                <a:solidFill>
                  <a:srgbClr val="2D3D4A"/>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
        <p:nvSpPr>
          <p:cNvPr id="49" name="Google Shape;49;p10"/>
          <p:cNvSpPr txBox="1"/>
          <p:nvPr>
            <p:ph idx="12" type="sldNum"/>
          </p:nvPr>
        </p:nvSpPr>
        <p:spPr>
          <a:xfrm>
            <a:off x="8635403" y="4914900"/>
            <a:ext cx="102900" cy="114300"/>
          </a:xfrm>
          <a:prstGeom prst="rect">
            <a:avLst/>
          </a:prstGeom>
          <a:noFill/>
          <a:ln>
            <a:noFill/>
          </a:ln>
        </p:spPr>
        <p:txBody>
          <a:bodyPr anchorCtr="0" anchor="t" bIns="0" lIns="0" spcFirstLastPara="1" rIns="0" wrap="square" tIns="0">
            <a:noAutofit/>
          </a:bodyPr>
          <a:lstStyle>
            <a:lvl1pPr indent="0" lvl="0"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1pPr>
            <a:lvl2pPr indent="0" lvl="1"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2pPr>
            <a:lvl3pPr indent="0" lvl="2"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3pPr>
            <a:lvl4pPr indent="0" lvl="3"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4pPr>
            <a:lvl5pPr indent="0" lvl="4"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5pPr>
            <a:lvl6pPr indent="0" lvl="5"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6pPr>
            <a:lvl7pPr indent="0" lvl="6"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7pPr>
            <a:lvl8pPr indent="0" lvl="7"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8pPr>
            <a:lvl9pPr indent="0" lvl="8" marL="0" marR="0" rtl="0" algn="ctr">
              <a:lnSpc>
                <a:spcPct val="100000"/>
              </a:lnSpc>
              <a:spcBef>
                <a:spcPts val="0"/>
              </a:spcBef>
              <a:spcAft>
                <a:spcPts val="0"/>
              </a:spcAft>
              <a:buClr>
                <a:srgbClr val="7D97AD"/>
              </a:buClr>
              <a:buFont typeface="Open Sans"/>
              <a:buNone/>
              <a:defRPr b="0" i="0" sz="700" u="none" cap="none" strike="noStrike">
                <a:solidFill>
                  <a:srgbClr val="7D97AD"/>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a:solidFill>
                <a:srgbClr val="929292"/>
              </a:solidFill>
            </a:endParaRPr>
          </a:p>
        </p:txBody>
      </p:sp>
      <p:sp>
        <p:nvSpPr>
          <p:cNvPr id="50" name="Google Shape;50;p10"/>
          <p:cNvSpPr/>
          <p:nvPr>
            <p:ph idx="4" type="pic"/>
          </p:nvPr>
        </p:nvSpPr>
        <p:spPr>
          <a:xfrm>
            <a:off x="4662488" y="1714500"/>
            <a:ext cx="4024200" cy="2857500"/>
          </a:xfrm>
          <a:prstGeom prst="rect">
            <a:avLst/>
          </a:prstGeom>
          <a:noFill/>
          <a:ln>
            <a:noFill/>
          </a:ln>
        </p:spPr>
        <p:txBody>
          <a:bodyPr anchorCtr="0" anchor="t" bIns="34275" lIns="34275" spcFirstLastPara="1" rIns="34275" wrap="square" tIns="34275">
            <a:noAutofit/>
          </a:bodyPr>
          <a:lstStyle>
            <a:lvl1pPr indent="0" lvl="0"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1pPr>
            <a:lvl2pPr indent="0" lvl="1"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2pPr>
            <a:lvl3pPr indent="0" lvl="2"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3pPr>
            <a:lvl4pPr indent="0" lvl="3"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4pPr>
            <a:lvl5pPr indent="0" lvl="4"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5pPr>
            <a:lvl6pPr indent="533400" lvl="5"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6pPr>
            <a:lvl7pPr indent="711200" lvl="6"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7pPr>
            <a:lvl8pPr indent="889000" lvl="7"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8pPr>
            <a:lvl9pPr indent="1066800" lvl="8" marL="0" marR="0" rtl="0" algn="l">
              <a:lnSpc>
                <a:spcPct val="100000"/>
              </a:lnSpc>
              <a:spcBef>
                <a:spcPts val="700"/>
              </a:spcBef>
              <a:spcAft>
                <a:spcPts val="0"/>
              </a:spcAft>
              <a:buClr>
                <a:srgbClr val="2D3D4A"/>
              </a:buClr>
              <a:buSzPts val="500"/>
              <a:buFont typeface="Open Sans"/>
              <a:buNone/>
              <a:defRPr b="0" i="0" sz="1800" u="none" cap="none" strike="noStrike">
                <a:solidFill>
                  <a:srgbClr val="2D3D4A"/>
                </a:solidFill>
                <a:latin typeface="Open Sans"/>
                <a:ea typeface="Open Sans"/>
                <a:cs typeface="Open Sans"/>
                <a:sym typeface="Open Sans"/>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2E3D49"/>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1295400"/>
            <a:ext cx="8229600" cy="1390800"/>
          </a:xfrm>
          <a:prstGeom prst="rect">
            <a:avLst/>
          </a:prstGeom>
          <a:noFill/>
          <a:ln>
            <a:noFill/>
          </a:ln>
        </p:spPr>
        <p:txBody>
          <a:bodyPr anchorCtr="0" anchor="b" bIns="34275" lIns="34275" spcFirstLastPara="1" rIns="34275" wrap="square" tIns="34275">
            <a:noAutofit/>
          </a:bodyPr>
          <a:lstStyle>
            <a:lvl1pPr indent="0" lvl="0"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1pPr>
            <a:lvl2pPr indent="88900" lvl="1"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2pPr>
            <a:lvl3pPr indent="177800" lvl="2"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3pPr>
            <a:lvl4pPr indent="254000" lvl="3"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4pPr>
            <a:lvl5pPr indent="342900" lvl="4"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5pPr>
            <a:lvl6pPr indent="431800" lvl="5"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6pPr>
            <a:lvl7pPr indent="520700" lvl="6"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7pPr>
            <a:lvl8pPr indent="596900" lvl="7"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8pPr>
            <a:lvl9pPr indent="685800" lvl="8" marL="0" marR="0" rtl="0" algn="l">
              <a:lnSpc>
                <a:spcPct val="120000"/>
              </a:lnSpc>
              <a:spcBef>
                <a:spcPts val="0"/>
              </a:spcBef>
              <a:spcAft>
                <a:spcPts val="0"/>
              </a:spcAft>
              <a:buClr>
                <a:srgbClr val="FFFFFF"/>
              </a:buClr>
              <a:buSzPts val="500"/>
              <a:buFont typeface="Open Sans"/>
              <a:buNone/>
              <a:defRPr b="0" i="0" sz="4500" u="none" cap="none" strike="noStrike">
                <a:solidFill>
                  <a:srgbClr val="FFFFFF"/>
                </a:solidFill>
                <a:latin typeface="Open Sans"/>
                <a:ea typeface="Open Sans"/>
                <a:cs typeface="Open Sans"/>
                <a:sym typeface="Open Sans"/>
              </a:defRPr>
            </a:lvl9pPr>
          </a:lstStyle>
          <a:p/>
        </p:txBody>
      </p:sp>
      <p:sp>
        <p:nvSpPr>
          <p:cNvPr id="7" name="Google Shape;7;p1"/>
          <p:cNvSpPr txBox="1"/>
          <p:nvPr>
            <p:ph idx="1" type="body"/>
          </p:nvPr>
        </p:nvSpPr>
        <p:spPr>
          <a:xfrm>
            <a:off x="614363" y="2662238"/>
            <a:ext cx="7915200" cy="1390800"/>
          </a:xfrm>
          <a:prstGeom prst="rect">
            <a:avLst/>
          </a:prstGeom>
          <a:noFill/>
          <a:ln>
            <a:noFill/>
          </a:ln>
        </p:spPr>
        <p:txBody>
          <a:bodyPr anchorCtr="0" anchor="t" bIns="34275" lIns="34275" spcFirstLastPara="1" rIns="34275" wrap="square" tIns="34275">
            <a:noAutofit/>
          </a:bodyPr>
          <a:lstStyle>
            <a:lvl1pPr indent="-228600" lvl="0" marL="4572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1pPr>
            <a:lvl2pPr indent="-228600" lvl="1" marL="9144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2pPr>
            <a:lvl3pPr indent="-228600" lvl="2" marL="13716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3pPr>
            <a:lvl4pPr indent="-228600" lvl="3" marL="18288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4pPr>
            <a:lvl5pPr indent="-228600" lvl="4" marL="22860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5pPr>
            <a:lvl6pPr indent="-228600" lvl="5" marL="27432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6pPr>
            <a:lvl7pPr indent="-228600" lvl="6" marL="32004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7pPr>
            <a:lvl8pPr indent="-228600" lvl="7" marL="36576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8pPr>
            <a:lvl9pPr indent="-228600" lvl="8" marL="4114800" marR="0" rtl="0" algn="l">
              <a:lnSpc>
                <a:spcPct val="100000"/>
              </a:lnSpc>
              <a:spcBef>
                <a:spcPts val="700"/>
              </a:spcBef>
              <a:spcAft>
                <a:spcPts val="0"/>
              </a:spcAft>
              <a:buClr>
                <a:srgbClr val="9CBDD8"/>
              </a:buClr>
              <a:buSzPts val="500"/>
              <a:buFont typeface="Open Sans"/>
              <a:buNone/>
              <a:defRPr b="0" i="0" sz="1800" u="none" cap="none" strike="noStrike">
                <a:solidFill>
                  <a:srgbClr val="9CBDD8"/>
                </a:solidFill>
                <a:latin typeface="Open Sans"/>
                <a:ea typeface="Open Sans"/>
                <a:cs typeface="Open Sans"/>
                <a:sym typeface="Open Sans"/>
              </a:defRPr>
            </a:lvl9pPr>
          </a:lstStyle>
          <a:p/>
        </p:txBody>
      </p:sp>
      <p:sp>
        <p:nvSpPr>
          <p:cNvPr id="8" name="Google Shape;8;p1"/>
          <p:cNvSpPr txBox="1"/>
          <p:nvPr>
            <p:ph idx="12" type="sldNum"/>
          </p:nvPr>
        </p:nvSpPr>
        <p:spPr>
          <a:xfrm>
            <a:off x="8892578" y="4953000"/>
            <a:ext cx="141000" cy="1524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1pPr>
            <a:lvl2pPr indent="0" lvl="1"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2pPr>
            <a:lvl3pPr indent="0" lvl="2"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3pPr>
            <a:lvl4pPr indent="0" lvl="3"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4pPr>
            <a:lvl5pPr indent="0" lvl="4"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5pPr>
            <a:lvl6pPr indent="0" lvl="5"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6pPr>
            <a:lvl7pPr indent="0" lvl="6"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7pPr>
            <a:lvl8pPr indent="0" lvl="7"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8pPr>
            <a:lvl9pPr indent="0" lvl="8" marL="0" marR="0" rtl="0" algn="ctr">
              <a:lnSpc>
                <a:spcPct val="100000"/>
              </a:lnSpc>
              <a:spcBef>
                <a:spcPts val="0"/>
              </a:spcBef>
              <a:spcAft>
                <a:spcPts val="0"/>
              </a:spcAft>
              <a:buClr>
                <a:srgbClr val="929292"/>
              </a:buClr>
              <a:buFont typeface="Open Sans"/>
              <a:buNone/>
              <a:defRPr b="0" i="0" sz="700" u="none" cap="none" strike="noStrike">
                <a:solidFill>
                  <a:srgbClr val="929292"/>
                </a:solidFill>
                <a:latin typeface="Open Sans"/>
                <a:ea typeface="Open Sans"/>
                <a:cs typeface="Open Sans"/>
                <a:sym typeface="Open Sans"/>
              </a:defRPr>
            </a:lvl9pPr>
          </a:lstStyle>
          <a:p>
            <a:pPr indent="0" lvl="0" marL="0" rtl="0" algn="ctr">
              <a:spcBef>
                <a:spcPts val="0"/>
              </a:spcBef>
              <a:spcAft>
                <a:spcPts val="0"/>
              </a:spcAft>
              <a:buNone/>
            </a:pPr>
            <a:fld id="{00000000-1234-1234-1234-123412341234}" type="slidenum">
              <a:rPr lang="en"/>
              <a:t>‹#›</a:t>
            </a:fld>
            <a:endParaRPr sz="500">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 Id="rId3" Type="http://schemas.openxmlformats.org/officeDocument/2006/relationships/image" Target="../media/image1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6.xml"/><Relationship Id="rId3" Type="http://schemas.openxmlformats.org/officeDocument/2006/relationships/hyperlink" Target="https://udacity.zendesk.com/hc/en-us/categories/360000151251-Plagiarism" TargetMode="External"/><Relationship Id="rId4" Type="http://schemas.openxmlformats.org/officeDocument/2006/relationships/hyperlink" Target="https://www.udacity.com/legal/community-guideline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hyperlink" Target="https://udacity.zendesk.com/hc/en-us/sections/360000345231-Plagiarism" TargetMode="Externa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hyperlink" Target="https://emojipedia.org/party-popper/" TargetMode="External"/><Relationship Id="rId4" Type="http://schemas.openxmlformats.org/officeDocument/2006/relationships/image" Target="../media/image1.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image" Target="../media/image4.png"/><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2.xml"/><Relationship Id="rId3" Type="http://schemas.openxmlformats.org/officeDocument/2006/relationships/hyperlink" Target="https://udacity.zendesk.com/hc/en-us/sections/360007703852-Knowledge" TargetMode="External"/><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3.xml"/><Relationship Id="rId3" Type="http://schemas.openxmlformats.org/officeDocument/2006/relationships/image" Target="../media/image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4.xml"/><Relationship Id="rId3" Type="http://schemas.openxmlformats.org/officeDocument/2006/relationships/image" Target="../media/image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5.xml"/><Relationship Id="rId3" Type="http://schemas.openxmlformats.org/officeDocument/2006/relationships/image" Target="../media/image23.png"/><Relationship Id="rId4" Type="http://schemas.openxmlformats.org/officeDocument/2006/relationships/hyperlink" Target="http://bit.ly/30Pledge" TargetMode="External"/><Relationship Id="rId5" Type="http://schemas.openxmlformats.org/officeDocument/2006/relationships/hyperlink" Target="http://bit.ly/30-days-of-udacity"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6.xml"/><Relationship Id="rId3" Type="http://schemas.openxmlformats.org/officeDocument/2006/relationships/image" Target="../media/image2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7.xml"/><Relationship Id="rId3" Type="http://schemas.openxmlformats.org/officeDocument/2006/relationships/image" Target="../media/image2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8.xml"/><Relationship Id="rId3" Type="http://schemas.openxmlformats.org/officeDocument/2006/relationships/image" Target="../media/image21.png"/><Relationship Id="rId4" Type="http://schemas.openxmlformats.org/officeDocument/2006/relationships/image" Target="../media/image1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9.xml"/><Relationship Id="rId3" Type="http://schemas.openxmlformats.org/officeDocument/2006/relationships/image" Target="../media/image13.png"/><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1.xml"/><Relationship Id="rId3" Type="http://schemas.openxmlformats.org/officeDocument/2006/relationships/image" Target="../media/image12.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hyperlink" Target="https://classroom.udacity.com/me" TargetMode="External"/><Relationship Id="rId4" Type="http://schemas.openxmlformats.org/officeDocument/2006/relationships/image" Target="../media/image26.png"/><Relationship Id="rId5"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 Id="rId3" Type="http://schemas.openxmlformats.org/officeDocument/2006/relationships/image" Target="../media/image25.png"/><Relationship Id="rId4" Type="http://schemas.openxmlformats.org/officeDocument/2006/relationships/image" Target="../media/image2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25"/>
          <p:cNvSpPr txBox="1"/>
          <p:nvPr>
            <p:ph type="title"/>
          </p:nvPr>
        </p:nvSpPr>
        <p:spPr>
          <a:xfrm>
            <a:off x="457200" y="834727"/>
            <a:ext cx="8229600" cy="1389300"/>
          </a:xfrm>
          <a:prstGeom prst="rect">
            <a:avLst/>
          </a:prstGeom>
          <a:noFill/>
          <a:ln>
            <a:noFill/>
          </a:ln>
        </p:spPr>
        <p:txBody>
          <a:bodyPr anchorCtr="0" anchor="b" bIns="0" lIns="0" spcFirstLastPara="1" rIns="0" wrap="square" tIns="0">
            <a:noAutofit/>
          </a:bodyPr>
          <a:lstStyle/>
          <a:p>
            <a:pPr indent="0" lvl="0" marL="0" marR="0" rtl="0" algn="l">
              <a:lnSpc>
                <a:spcPct val="120000"/>
              </a:lnSpc>
              <a:spcBef>
                <a:spcPts val="0"/>
              </a:spcBef>
              <a:spcAft>
                <a:spcPts val="0"/>
              </a:spcAft>
              <a:buClr>
                <a:srgbClr val="FFFFFF"/>
              </a:buClr>
              <a:buFont typeface="Open Sans"/>
              <a:buNone/>
            </a:pPr>
            <a:r>
              <a:rPr lang="en"/>
              <a:t>Phase 2 Orientation</a:t>
            </a:r>
            <a:endParaRPr sz="500"/>
          </a:p>
        </p:txBody>
      </p:sp>
      <p:sp>
        <p:nvSpPr>
          <p:cNvPr id="114" name="Google Shape;114;p25"/>
          <p:cNvSpPr txBox="1"/>
          <p:nvPr>
            <p:ph idx="1" type="body"/>
          </p:nvPr>
        </p:nvSpPr>
        <p:spPr>
          <a:xfrm>
            <a:off x="457200" y="2195525"/>
            <a:ext cx="5404500" cy="1003500"/>
          </a:xfrm>
          <a:prstGeom prst="rect">
            <a:avLst/>
          </a:prstGeom>
          <a:noFill/>
          <a:ln>
            <a:noFill/>
          </a:ln>
        </p:spPr>
        <p:txBody>
          <a:bodyPr anchorCtr="0" anchor="t" bIns="0" lIns="0" spcFirstLastPara="1" rIns="0" wrap="square" tIns="0">
            <a:noAutofit/>
          </a:bodyPr>
          <a:lstStyle/>
          <a:p>
            <a:pPr indent="0" lvl="0" marL="0" marR="0" rtl="0" algn="l">
              <a:lnSpc>
                <a:spcPct val="131250"/>
              </a:lnSpc>
              <a:spcBef>
                <a:spcPts val="0"/>
              </a:spcBef>
              <a:spcAft>
                <a:spcPts val="0"/>
              </a:spcAft>
              <a:buClr>
                <a:srgbClr val="000000"/>
              </a:buClr>
              <a:buSzPts val="1100"/>
              <a:buFont typeface="Arial"/>
              <a:buNone/>
            </a:pPr>
            <a:r>
              <a:rPr lang="en"/>
              <a:t>Intel Edge AI Scholarship</a:t>
            </a:r>
            <a:endParaRPr/>
          </a:p>
          <a:p>
            <a:pPr indent="0" lvl="0" marL="0" marR="0" rtl="0" algn="l">
              <a:lnSpc>
                <a:spcPct val="131250"/>
              </a:lnSpc>
              <a:spcBef>
                <a:spcPts val="0"/>
              </a:spcBef>
              <a:spcAft>
                <a:spcPts val="0"/>
              </a:spcAft>
              <a:buClr>
                <a:srgbClr val="000000"/>
              </a:buClr>
              <a:buSzPts val="1100"/>
              <a:buFont typeface="Arial"/>
              <a:buNone/>
            </a:pPr>
            <a:r>
              <a:rPr lang="en"/>
              <a:t>April 17, 2020</a:t>
            </a:r>
            <a:endParaRPr/>
          </a:p>
          <a:p>
            <a:pPr indent="0" lvl="0" marL="0" rtl="0" algn="l">
              <a:lnSpc>
                <a:spcPct val="100000"/>
              </a:lnSpc>
              <a:spcBef>
                <a:spcPts val="0"/>
              </a:spcBef>
              <a:spcAft>
                <a:spcPts val="0"/>
              </a:spcAft>
              <a:buClr>
                <a:srgbClr val="000000"/>
              </a:buClr>
              <a:buSzPts val="1100"/>
              <a:buFont typeface="Arial"/>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73" name="Shape 173"/>
        <p:cNvGrpSpPr/>
        <p:nvPr/>
      </p:nvGrpSpPr>
      <p:grpSpPr>
        <a:xfrm>
          <a:off x="0" y="0"/>
          <a:ext cx="0" cy="0"/>
          <a:chOff x="0" y="0"/>
          <a:chExt cx="0" cy="0"/>
        </a:xfrm>
      </p:grpSpPr>
      <p:sp>
        <p:nvSpPr>
          <p:cNvPr id="174" name="Google Shape;174;p34"/>
          <p:cNvSpPr txBox="1"/>
          <p:nvPr>
            <p:ph type="title"/>
          </p:nvPr>
        </p:nvSpPr>
        <p:spPr>
          <a:xfrm>
            <a:off x="457200" y="209825"/>
            <a:ext cx="8229600" cy="595200"/>
          </a:xfrm>
          <a:prstGeom prst="rect">
            <a:avLst/>
          </a:prstGeom>
        </p:spPr>
        <p:txBody>
          <a:bodyPr anchorCtr="0" anchor="t" bIns="34275" lIns="34275" spcFirstLastPara="1" rIns="34275" wrap="square" tIns="34275">
            <a:noAutofit/>
          </a:bodyPr>
          <a:lstStyle/>
          <a:p>
            <a:pPr indent="0" lvl="0" marL="0" rtl="0" algn="l">
              <a:spcBef>
                <a:spcPts val="0"/>
              </a:spcBef>
              <a:spcAft>
                <a:spcPts val="0"/>
              </a:spcAft>
              <a:buNone/>
            </a:pPr>
            <a:r>
              <a:rPr lang="en">
                <a:solidFill>
                  <a:srgbClr val="02B3E4"/>
                </a:solidFill>
              </a:rPr>
              <a:t>Project Submission Checklist</a:t>
            </a:r>
            <a:endParaRPr>
              <a:solidFill>
                <a:srgbClr val="02B3E4"/>
              </a:solidFill>
            </a:endParaRPr>
          </a:p>
          <a:p>
            <a:pPr indent="0" lvl="0" marL="0" rtl="0" algn="l">
              <a:spcBef>
                <a:spcPts val="0"/>
              </a:spcBef>
              <a:spcAft>
                <a:spcPts val="0"/>
              </a:spcAft>
              <a:buNone/>
            </a:pPr>
            <a:r>
              <a:t/>
            </a:r>
            <a:endParaRPr/>
          </a:p>
        </p:txBody>
      </p:sp>
      <p:pic>
        <p:nvPicPr>
          <p:cNvPr id="175" name="Google Shape;175;p34"/>
          <p:cNvPicPr preferRelativeResize="0"/>
          <p:nvPr/>
        </p:nvPicPr>
        <p:blipFill>
          <a:blip r:embed="rId3">
            <a:alphaModFix/>
          </a:blip>
          <a:stretch>
            <a:fillRect/>
          </a:stretch>
        </p:blipFill>
        <p:spPr>
          <a:xfrm>
            <a:off x="532325" y="1038126"/>
            <a:ext cx="7754826" cy="38028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35"/>
          <p:cNvSpPr txBox="1"/>
          <p:nvPr>
            <p:ph idx="1" type="body"/>
          </p:nvPr>
        </p:nvSpPr>
        <p:spPr>
          <a:xfrm>
            <a:off x="347475" y="1543575"/>
            <a:ext cx="5860800" cy="1390800"/>
          </a:xfrm>
          <a:prstGeom prst="rect">
            <a:avLst/>
          </a:prstGeom>
        </p:spPr>
        <p:txBody>
          <a:bodyPr anchorCtr="0" anchor="b" bIns="34275" lIns="34275" spcFirstLastPara="1" rIns="34275" wrap="square" tIns="34275">
            <a:noAutofit/>
          </a:bodyPr>
          <a:lstStyle/>
          <a:p>
            <a:pPr indent="0" lvl="0" marL="0" rtl="0" algn="ctr">
              <a:lnSpc>
                <a:spcPct val="100000"/>
              </a:lnSpc>
              <a:spcBef>
                <a:spcPts val="0"/>
              </a:spcBef>
              <a:spcAft>
                <a:spcPts val="0"/>
              </a:spcAft>
              <a:buNone/>
            </a:pPr>
            <a:r>
              <a:rPr lang="en" sz="3600"/>
              <a:t>Project Review </a:t>
            </a:r>
            <a:endParaRPr sz="3600"/>
          </a:p>
          <a:p>
            <a:pPr indent="0" lvl="0" marL="0" rtl="0" algn="ctr">
              <a:lnSpc>
                <a:spcPct val="100000"/>
              </a:lnSpc>
              <a:spcBef>
                <a:spcPts val="0"/>
              </a:spcBef>
              <a:spcAft>
                <a:spcPts val="0"/>
              </a:spcAft>
              <a:buNone/>
            </a:pPr>
            <a:r>
              <a:rPr lang="en" sz="3600"/>
              <a:t>Process</a:t>
            </a:r>
            <a:endParaRPr sz="36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AFBFC"/>
        </a:solidFill>
      </p:bgPr>
    </p:bg>
    <p:spTree>
      <p:nvGrpSpPr>
        <p:cNvPr id="184" name="Shape 184"/>
        <p:cNvGrpSpPr/>
        <p:nvPr/>
      </p:nvGrpSpPr>
      <p:grpSpPr>
        <a:xfrm>
          <a:off x="0" y="0"/>
          <a:ext cx="0" cy="0"/>
          <a:chOff x="0" y="0"/>
          <a:chExt cx="0" cy="0"/>
        </a:xfrm>
      </p:grpSpPr>
      <p:sp>
        <p:nvSpPr>
          <p:cNvPr id="185" name="Google Shape;185;p36"/>
          <p:cNvSpPr txBox="1"/>
          <p:nvPr/>
        </p:nvSpPr>
        <p:spPr>
          <a:xfrm>
            <a:off x="231375" y="2779400"/>
            <a:ext cx="3782100" cy="110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02B3E4"/>
                </a:solidFill>
                <a:latin typeface="Open Sans"/>
                <a:ea typeface="Open Sans"/>
                <a:cs typeface="Open Sans"/>
                <a:sym typeface="Open Sans"/>
              </a:rPr>
              <a:t>Project </a:t>
            </a:r>
            <a:endParaRPr b="1" sz="3000">
              <a:solidFill>
                <a:srgbClr val="02B3E4"/>
              </a:solidFill>
              <a:latin typeface="Open Sans"/>
              <a:ea typeface="Open Sans"/>
              <a:cs typeface="Open Sans"/>
              <a:sym typeface="Open Sans"/>
            </a:endParaRPr>
          </a:p>
          <a:p>
            <a:pPr indent="0" lvl="0" marL="0" rtl="0" algn="ctr">
              <a:spcBef>
                <a:spcPts val="0"/>
              </a:spcBef>
              <a:spcAft>
                <a:spcPts val="0"/>
              </a:spcAft>
              <a:buNone/>
            </a:pPr>
            <a:r>
              <a:rPr b="1" lang="en" sz="3000">
                <a:solidFill>
                  <a:srgbClr val="02B3E4"/>
                </a:solidFill>
                <a:latin typeface="Open Sans"/>
                <a:ea typeface="Open Sans"/>
                <a:cs typeface="Open Sans"/>
                <a:sym typeface="Open Sans"/>
              </a:rPr>
              <a:t>Reviews</a:t>
            </a:r>
            <a:endParaRPr b="1" sz="3000">
              <a:solidFill>
                <a:srgbClr val="02B3E4"/>
              </a:solidFill>
              <a:latin typeface="Open Sans"/>
              <a:ea typeface="Open Sans"/>
              <a:cs typeface="Open Sans"/>
              <a:sym typeface="Open Sans"/>
            </a:endParaRPr>
          </a:p>
          <a:p>
            <a:pPr indent="0" lvl="0" marL="0" rtl="0" algn="l">
              <a:spcBef>
                <a:spcPts val="0"/>
              </a:spcBef>
              <a:spcAft>
                <a:spcPts val="0"/>
              </a:spcAft>
              <a:buNone/>
            </a:pPr>
            <a:r>
              <a:t/>
            </a:r>
            <a:endParaRPr b="1" sz="1200">
              <a:solidFill>
                <a:srgbClr val="02B3E4"/>
              </a:solidFill>
            </a:endParaRPr>
          </a:p>
          <a:p>
            <a:pPr indent="0" lvl="0" marL="0" rtl="0" algn="l">
              <a:spcBef>
                <a:spcPts val="0"/>
              </a:spcBef>
              <a:spcAft>
                <a:spcPts val="0"/>
              </a:spcAft>
              <a:buNone/>
            </a:pPr>
            <a:r>
              <a:t/>
            </a:r>
            <a:endParaRPr sz="1200">
              <a:solidFill>
                <a:srgbClr val="333333"/>
              </a:solidFill>
              <a:highlight>
                <a:srgbClr val="FFFFFF"/>
              </a:highlight>
              <a:latin typeface="Open Sans"/>
              <a:ea typeface="Open Sans"/>
              <a:cs typeface="Open Sans"/>
              <a:sym typeface="Open Sans"/>
            </a:endParaRPr>
          </a:p>
          <a:p>
            <a:pPr indent="0" lvl="0" marL="0" rtl="0" algn="l">
              <a:spcBef>
                <a:spcPts val="0"/>
              </a:spcBef>
              <a:spcAft>
                <a:spcPts val="0"/>
              </a:spcAft>
              <a:buNone/>
            </a:pPr>
            <a:r>
              <a:t/>
            </a:r>
            <a:endParaRPr sz="1050">
              <a:solidFill>
                <a:srgbClr val="333333"/>
              </a:solidFill>
              <a:highlight>
                <a:srgbClr val="FFFFFF"/>
              </a:highlight>
              <a:latin typeface="Open Sans"/>
              <a:ea typeface="Open Sans"/>
              <a:cs typeface="Open Sans"/>
              <a:sym typeface="Open Sans"/>
            </a:endParaRPr>
          </a:p>
        </p:txBody>
      </p:sp>
      <p:sp>
        <p:nvSpPr>
          <p:cNvPr id="186" name="Google Shape;186;p36"/>
          <p:cNvSpPr txBox="1"/>
          <p:nvPr/>
        </p:nvSpPr>
        <p:spPr>
          <a:xfrm>
            <a:off x="4478475" y="-34650"/>
            <a:ext cx="4665600" cy="5178000"/>
          </a:xfrm>
          <a:prstGeom prst="rect">
            <a:avLst/>
          </a:prstGeom>
          <a:solidFill>
            <a:srgbClr val="02B3E4"/>
          </a:solidFill>
          <a:ln>
            <a:noFill/>
          </a:ln>
        </p:spPr>
        <p:txBody>
          <a:bodyPr anchorCtr="0" anchor="ctr" bIns="91425" lIns="91425" spcFirstLastPara="1" rIns="91425" wrap="square" tIns="91425">
            <a:noAutofit/>
          </a:bodyPr>
          <a:lstStyle/>
          <a:p>
            <a:pPr indent="-304800" lvl="0" marL="457200" rtl="0" algn="l">
              <a:lnSpc>
                <a:spcPct val="115000"/>
              </a:lnSpc>
              <a:spcBef>
                <a:spcPts val="700"/>
              </a:spcBef>
              <a:spcAft>
                <a:spcPts val="0"/>
              </a:spcAft>
              <a:buClr>
                <a:srgbClr val="FFFFFF"/>
              </a:buClr>
              <a:buSzPts val="1200"/>
              <a:buFont typeface="Open Sans"/>
              <a:buChar char="●"/>
            </a:pPr>
            <a:r>
              <a:rPr lang="en" sz="1200">
                <a:solidFill>
                  <a:srgbClr val="FFFFFF"/>
                </a:solidFill>
                <a:latin typeface="Open Sans"/>
                <a:ea typeface="Open Sans"/>
                <a:cs typeface="Open Sans"/>
                <a:sym typeface="Open Sans"/>
              </a:rPr>
              <a:t>Each technical project must be formally submitted for code review.</a:t>
            </a:r>
            <a:endParaRPr sz="1200">
              <a:solidFill>
                <a:srgbClr val="FFFFFF"/>
              </a:solidFill>
              <a:latin typeface="Open Sans"/>
              <a:ea typeface="Open Sans"/>
              <a:cs typeface="Open Sans"/>
              <a:sym typeface="Open Sans"/>
            </a:endParaRPr>
          </a:p>
          <a:p>
            <a:pPr indent="-304800" lvl="0" marL="457200" rtl="0" algn="l">
              <a:lnSpc>
                <a:spcPct val="115000"/>
              </a:lnSpc>
              <a:spcBef>
                <a:spcPts val="0"/>
              </a:spcBef>
              <a:spcAft>
                <a:spcPts val="0"/>
              </a:spcAft>
              <a:buClr>
                <a:srgbClr val="FFFFFF"/>
              </a:buClr>
              <a:buSzPts val="1200"/>
              <a:buFont typeface="Open Sans"/>
              <a:buChar char="●"/>
            </a:pPr>
            <a:r>
              <a:rPr lang="en" sz="1200">
                <a:solidFill>
                  <a:srgbClr val="FFFFFF"/>
                </a:solidFill>
                <a:latin typeface="Open Sans"/>
                <a:ea typeface="Open Sans"/>
                <a:cs typeface="Open Sans"/>
                <a:sym typeface="Open Sans"/>
              </a:rPr>
              <a:t>Project reviews can take </a:t>
            </a:r>
            <a:r>
              <a:rPr b="1" lang="en" sz="1200">
                <a:solidFill>
                  <a:srgbClr val="FFFFFF"/>
                </a:solidFill>
                <a:latin typeface="Open Sans"/>
                <a:ea typeface="Open Sans"/>
                <a:cs typeface="Open Sans"/>
                <a:sym typeface="Open Sans"/>
              </a:rPr>
              <a:t>up to five days</a:t>
            </a:r>
            <a:r>
              <a:rPr lang="en" sz="1200">
                <a:solidFill>
                  <a:srgbClr val="FFFFFF"/>
                </a:solidFill>
                <a:latin typeface="Open Sans"/>
                <a:ea typeface="Open Sans"/>
                <a:cs typeface="Open Sans"/>
                <a:sym typeface="Open Sans"/>
              </a:rPr>
              <a:t> to receive a project review depending on submission volume; plan ahead and don’t leave work until the last minute!</a:t>
            </a:r>
            <a:br>
              <a:rPr lang="en" sz="1200">
                <a:solidFill>
                  <a:srgbClr val="FFFFFF"/>
                </a:solidFill>
                <a:latin typeface="Open Sans"/>
                <a:ea typeface="Open Sans"/>
                <a:cs typeface="Open Sans"/>
                <a:sym typeface="Open Sans"/>
              </a:rPr>
            </a:br>
            <a:endParaRPr sz="1200">
              <a:solidFill>
                <a:srgbClr val="FFFFFF"/>
              </a:solidFill>
              <a:latin typeface="Open Sans"/>
              <a:ea typeface="Open Sans"/>
              <a:cs typeface="Open Sans"/>
              <a:sym typeface="Open Sans"/>
            </a:endParaRPr>
          </a:p>
          <a:p>
            <a:pPr indent="-298450" lvl="1" marL="914400" rtl="0" algn="l">
              <a:lnSpc>
                <a:spcPct val="115000"/>
              </a:lnSpc>
              <a:spcBef>
                <a:spcPts val="0"/>
              </a:spcBef>
              <a:spcAft>
                <a:spcPts val="0"/>
              </a:spcAft>
              <a:buClr>
                <a:srgbClr val="FFFFFF"/>
              </a:buClr>
              <a:buSzPts val="1100"/>
              <a:buFont typeface="Open Sans"/>
              <a:buChar char="○"/>
            </a:pPr>
            <a:r>
              <a:rPr lang="en" sz="1100">
                <a:solidFill>
                  <a:srgbClr val="FFFFFF"/>
                </a:solidFill>
                <a:latin typeface="Open Sans"/>
                <a:ea typeface="Open Sans"/>
                <a:cs typeface="Open Sans"/>
                <a:sym typeface="Open Sans"/>
              </a:rPr>
              <a:t>If you do not pass a project on the first attempt, you can make changes and </a:t>
            </a:r>
            <a:r>
              <a:rPr b="1" lang="en" sz="1100">
                <a:solidFill>
                  <a:srgbClr val="FFFFFF"/>
                </a:solidFill>
                <a:latin typeface="Open Sans"/>
                <a:ea typeface="Open Sans"/>
                <a:cs typeface="Open Sans"/>
                <a:sym typeface="Open Sans"/>
              </a:rPr>
              <a:t>resubmit</a:t>
            </a:r>
            <a:r>
              <a:rPr lang="en" sz="1100">
                <a:solidFill>
                  <a:srgbClr val="FFFFFF"/>
                </a:solidFill>
                <a:latin typeface="Open Sans"/>
                <a:ea typeface="Open Sans"/>
                <a:cs typeface="Open Sans"/>
                <a:sym typeface="Open Sans"/>
              </a:rPr>
              <a:t> </a:t>
            </a:r>
            <a:r>
              <a:rPr b="1" lang="en" sz="1100">
                <a:solidFill>
                  <a:srgbClr val="FFFFFF"/>
                </a:solidFill>
                <a:latin typeface="Open Sans"/>
                <a:ea typeface="Open Sans"/>
                <a:cs typeface="Open Sans"/>
                <a:sym typeface="Open Sans"/>
              </a:rPr>
              <a:t>your project</a:t>
            </a:r>
            <a:r>
              <a:rPr lang="en" sz="1100">
                <a:solidFill>
                  <a:srgbClr val="FFFFFF"/>
                </a:solidFill>
                <a:latin typeface="Open Sans"/>
                <a:ea typeface="Open Sans"/>
                <a:cs typeface="Open Sans"/>
                <a:sym typeface="Open Sans"/>
              </a:rPr>
              <a:t> as many times as needed. There are no penalties for re-submitting a project.</a:t>
            </a:r>
            <a:br>
              <a:rPr lang="en" sz="1100">
                <a:solidFill>
                  <a:srgbClr val="FFFFFF"/>
                </a:solidFill>
                <a:latin typeface="Open Sans"/>
                <a:ea typeface="Open Sans"/>
                <a:cs typeface="Open Sans"/>
                <a:sym typeface="Open Sans"/>
              </a:rPr>
            </a:br>
            <a:endParaRPr sz="1100">
              <a:solidFill>
                <a:srgbClr val="FFFFFF"/>
              </a:solidFill>
              <a:latin typeface="Open Sans"/>
              <a:ea typeface="Open Sans"/>
              <a:cs typeface="Open Sans"/>
              <a:sym typeface="Open Sans"/>
            </a:endParaRPr>
          </a:p>
          <a:p>
            <a:pPr indent="-298450" lvl="1" marL="914400" rtl="0" algn="l">
              <a:lnSpc>
                <a:spcPct val="115000"/>
              </a:lnSpc>
              <a:spcBef>
                <a:spcPts val="0"/>
              </a:spcBef>
              <a:spcAft>
                <a:spcPts val="0"/>
              </a:spcAft>
              <a:buClr>
                <a:srgbClr val="FFFFFF"/>
              </a:buClr>
              <a:buSzPts val="1100"/>
              <a:buFont typeface="Open Sans"/>
              <a:buChar char="○"/>
            </a:pPr>
            <a:r>
              <a:rPr lang="en" sz="1100">
                <a:solidFill>
                  <a:srgbClr val="FFFFFF"/>
                </a:solidFill>
                <a:latin typeface="Open Sans"/>
                <a:ea typeface="Open Sans"/>
                <a:cs typeface="Open Sans"/>
                <a:sym typeface="Open Sans"/>
              </a:rPr>
              <a:t>If you submit your final project right before the final program deadline and it does not pass, you will </a:t>
            </a:r>
            <a:r>
              <a:rPr b="1" lang="en" sz="1100">
                <a:solidFill>
                  <a:srgbClr val="FFFFFF"/>
                </a:solidFill>
                <a:latin typeface="Open Sans"/>
                <a:ea typeface="Open Sans"/>
                <a:cs typeface="Open Sans"/>
                <a:sym typeface="Open Sans"/>
              </a:rPr>
              <a:t>not be able to re-submit the project</a:t>
            </a:r>
            <a:r>
              <a:rPr lang="en" sz="1100">
                <a:solidFill>
                  <a:srgbClr val="FFFFFF"/>
                </a:solidFill>
                <a:latin typeface="Open Sans"/>
                <a:ea typeface="Open Sans"/>
                <a:cs typeface="Open Sans"/>
                <a:sym typeface="Open Sans"/>
              </a:rPr>
              <a:t> if the final program deadline has passed. </a:t>
            </a:r>
            <a:r>
              <a:rPr b="1" lang="en" sz="1100">
                <a:solidFill>
                  <a:srgbClr val="FFFFFF"/>
                </a:solidFill>
                <a:latin typeface="Open Sans"/>
                <a:ea typeface="Open Sans"/>
                <a:cs typeface="Open Sans"/>
                <a:sym typeface="Open Sans"/>
              </a:rPr>
              <a:t>(There is only ONE deadline … and that is </a:t>
            </a:r>
            <a:r>
              <a:rPr b="1" lang="en" sz="1100">
                <a:highlight>
                  <a:srgbClr val="FFFF00"/>
                </a:highlight>
                <a:latin typeface="Open Sans"/>
                <a:ea typeface="Open Sans"/>
                <a:cs typeface="Open Sans"/>
                <a:sym typeface="Open Sans"/>
              </a:rPr>
              <a:t>July 30th, 2020</a:t>
            </a:r>
            <a:r>
              <a:rPr b="1" lang="en" sz="1100">
                <a:solidFill>
                  <a:srgbClr val="FFFFFF"/>
                </a:solidFill>
                <a:latin typeface="Open Sans"/>
                <a:ea typeface="Open Sans"/>
                <a:cs typeface="Open Sans"/>
                <a:sym typeface="Open Sans"/>
              </a:rPr>
              <a:t> for the entire program) </a:t>
            </a:r>
            <a:br>
              <a:rPr lang="en" sz="1100">
                <a:solidFill>
                  <a:srgbClr val="FFFFFF"/>
                </a:solidFill>
                <a:latin typeface="Open Sans"/>
                <a:ea typeface="Open Sans"/>
                <a:cs typeface="Open Sans"/>
                <a:sym typeface="Open Sans"/>
              </a:rPr>
            </a:br>
            <a:endParaRPr sz="1100">
              <a:solidFill>
                <a:srgbClr val="FFFFFF"/>
              </a:solidFill>
              <a:latin typeface="Open Sans"/>
              <a:ea typeface="Open Sans"/>
              <a:cs typeface="Open Sans"/>
              <a:sym typeface="Open Sans"/>
            </a:endParaRPr>
          </a:p>
          <a:p>
            <a:pPr indent="-298450" lvl="1" marL="914400" rtl="0" algn="l">
              <a:lnSpc>
                <a:spcPct val="115000"/>
              </a:lnSpc>
              <a:spcBef>
                <a:spcPts val="0"/>
              </a:spcBef>
              <a:spcAft>
                <a:spcPts val="0"/>
              </a:spcAft>
              <a:buClr>
                <a:srgbClr val="FFFFFF"/>
              </a:buClr>
              <a:buSzPts val="1100"/>
              <a:buFont typeface="Open Sans"/>
              <a:buChar char="○"/>
            </a:pPr>
            <a:r>
              <a:rPr lang="en" sz="1100">
                <a:solidFill>
                  <a:srgbClr val="FFFFFF"/>
                </a:solidFill>
                <a:latin typeface="Open Sans"/>
                <a:ea typeface="Open Sans"/>
                <a:cs typeface="Open Sans"/>
                <a:sym typeface="Open Sans"/>
              </a:rPr>
              <a:t>There is no way to “cancel” a submission if you accidentally submit your project prematurely. You will need to wait until the project comes back rejected and marked as “requires changes” to resubmit.</a:t>
            </a:r>
            <a:endParaRPr sz="1100">
              <a:solidFill>
                <a:srgbClr val="FFFFFF"/>
              </a:solidFill>
              <a:latin typeface="Open Sans"/>
              <a:ea typeface="Open Sans"/>
              <a:cs typeface="Open Sans"/>
              <a:sym typeface="Open Sans"/>
            </a:endParaRPr>
          </a:p>
        </p:txBody>
      </p:sp>
      <p:pic>
        <p:nvPicPr>
          <p:cNvPr id="187" name="Google Shape;187;p36"/>
          <p:cNvPicPr preferRelativeResize="0"/>
          <p:nvPr/>
        </p:nvPicPr>
        <p:blipFill>
          <a:blip r:embed="rId3">
            <a:alphaModFix/>
          </a:blip>
          <a:stretch>
            <a:fillRect/>
          </a:stretch>
        </p:blipFill>
        <p:spPr>
          <a:xfrm>
            <a:off x="1170252" y="875050"/>
            <a:ext cx="1904350" cy="19043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91" name="Shape 191"/>
        <p:cNvGrpSpPr/>
        <p:nvPr/>
      </p:nvGrpSpPr>
      <p:grpSpPr>
        <a:xfrm>
          <a:off x="0" y="0"/>
          <a:ext cx="0" cy="0"/>
          <a:chOff x="0" y="0"/>
          <a:chExt cx="0" cy="0"/>
        </a:xfrm>
      </p:grpSpPr>
      <p:sp>
        <p:nvSpPr>
          <p:cNvPr id="192" name="Google Shape;192;p37"/>
          <p:cNvSpPr txBox="1"/>
          <p:nvPr>
            <p:ph idx="2" type="body"/>
          </p:nvPr>
        </p:nvSpPr>
        <p:spPr>
          <a:xfrm>
            <a:off x="457200" y="4914900"/>
            <a:ext cx="3957600" cy="114300"/>
          </a:xfrm>
          <a:prstGeom prst="rect">
            <a:avLst/>
          </a:prstGeom>
        </p:spPr>
        <p:txBody>
          <a:bodyPr anchorCtr="0" anchor="t" bIns="34275" lIns="34275" spcFirstLastPara="1" rIns="34275" wrap="square" tIns="34275">
            <a:noAutofit/>
          </a:bodyPr>
          <a:lstStyle/>
          <a:p>
            <a:pPr indent="0" lvl="0" marL="0" rtl="0" algn="l">
              <a:spcBef>
                <a:spcPts val="0"/>
              </a:spcBef>
              <a:spcAft>
                <a:spcPts val="0"/>
              </a:spcAft>
              <a:buNone/>
            </a:pPr>
            <a:r>
              <a:t/>
            </a:r>
            <a:endParaRPr/>
          </a:p>
        </p:txBody>
      </p:sp>
      <p:sp>
        <p:nvSpPr>
          <p:cNvPr id="193" name="Google Shape;193;p37"/>
          <p:cNvSpPr txBox="1"/>
          <p:nvPr>
            <p:ph type="title"/>
          </p:nvPr>
        </p:nvSpPr>
        <p:spPr>
          <a:xfrm>
            <a:off x="457200" y="304800"/>
            <a:ext cx="8229600" cy="595200"/>
          </a:xfrm>
          <a:prstGeom prst="rect">
            <a:avLst/>
          </a:prstGeom>
        </p:spPr>
        <p:txBody>
          <a:bodyPr anchorCtr="0" anchor="t" bIns="34275" lIns="34275" spcFirstLastPara="1" rIns="34275" wrap="square" tIns="34275">
            <a:noAutofit/>
          </a:bodyPr>
          <a:lstStyle/>
          <a:p>
            <a:pPr indent="0" lvl="0" marL="0" rtl="0" algn="l">
              <a:spcBef>
                <a:spcPts val="0"/>
              </a:spcBef>
              <a:spcAft>
                <a:spcPts val="0"/>
              </a:spcAft>
              <a:buNone/>
            </a:pPr>
            <a:r>
              <a:rPr lang="en">
                <a:solidFill>
                  <a:srgbClr val="02B3E4"/>
                </a:solidFill>
              </a:rPr>
              <a:t>Frequently Asked Questions</a:t>
            </a:r>
            <a:endParaRPr>
              <a:solidFill>
                <a:srgbClr val="02B3E4"/>
              </a:solidFill>
            </a:endParaRPr>
          </a:p>
          <a:p>
            <a:pPr indent="0" lvl="0" marL="0" rtl="0" algn="l">
              <a:spcBef>
                <a:spcPts val="0"/>
              </a:spcBef>
              <a:spcAft>
                <a:spcPts val="0"/>
              </a:spcAft>
              <a:buNone/>
            </a:pPr>
            <a:r>
              <a:t/>
            </a:r>
            <a:endParaRPr/>
          </a:p>
        </p:txBody>
      </p:sp>
      <p:sp>
        <p:nvSpPr>
          <p:cNvPr id="194" name="Google Shape;194;p37"/>
          <p:cNvSpPr txBox="1"/>
          <p:nvPr>
            <p:ph idx="3" type="body"/>
          </p:nvPr>
        </p:nvSpPr>
        <p:spPr>
          <a:xfrm>
            <a:off x="425550" y="1018775"/>
            <a:ext cx="8385000" cy="3470400"/>
          </a:xfrm>
          <a:prstGeom prst="rect">
            <a:avLst/>
          </a:prstGeom>
        </p:spPr>
        <p:txBody>
          <a:bodyPr anchorCtr="0" anchor="t" bIns="34275" lIns="34275" spcFirstLastPara="1" rIns="34275" wrap="square" tIns="34275">
            <a:noAutofit/>
          </a:bodyPr>
          <a:lstStyle/>
          <a:p>
            <a:pPr indent="0" lvl="0" marL="0" rtl="0" algn="l">
              <a:spcBef>
                <a:spcPts val="700"/>
              </a:spcBef>
              <a:spcAft>
                <a:spcPts val="0"/>
              </a:spcAft>
              <a:buNone/>
            </a:pPr>
            <a:r>
              <a:rPr b="1" lang="en" sz="1600">
                <a:solidFill>
                  <a:srgbClr val="333333"/>
                </a:solidFill>
              </a:rPr>
              <a:t>Q. Will I be penalized for missing a project deadline?</a:t>
            </a:r>
            <a:r>
              <a:rPr lang="en" sz="1600">
                <a:solidFill>
                  <a:srgbClr val="333333"/>
                </a:solidFill>
              </a:rPr>
              <a:t> </a:t>
            </a:r>
            <a:endParaRPr sz="1600">
              <a:solidFill>
                <a:srgbClr val="333333"/>
              </a:solidFill>
            </a:endParaRPr>
          </a:p>
          <a:p>
            <a:pPr indent="0" lvl="0" marL="0" rtl="0" algn="l">
              <a:spcBef>
                <a:spcPts val="700"/>
              </a:spcBef>
              <a:spcAft>
                <a:spcPts val="0"/>
              </a:spcAft>
              <a:buNone/>
            </a:pPr>
            <a:r>
              <a:rPr lang="en" sz="1600">
                <a:solidFill>
                  <a:srgbClr val="333333"/>
                </a:solidFill>
              </a:rPr>
              <a:t>A. The projects are soft deadlines - no penalties if you miss them! However, we  recommend staying as close to them as possible to ensure you graduate by your final program deadline of </a:t>
            </a:r>
            <a:r>
              <a:rPr b="1" lang="en" sz="1600">
                <a:solidFill>
                  <a:srgbClr val="333333"/>
                </a:solidFill>
                <a:highlight>
                  <a:srgbClr val="FFFF00"/>
                </a:highlight>
              </a:rPr>
              <a:t>July 30th, 2020.</a:t>
            </a:r>
            <a:endParaRPr b="1" sz="1600">
              <a:solidFill>
                <a:srgbClr val="333333"/>
              </a:solidFill>
              <a:highlight>
                <a:srgbClr val="FFFF00"/>
              </a:highlight>
            </a:endParaRPr>
          </a:p>
          <a:p>
            <a:pPr indent="0" lvl="0" marL="0" rtl="0" algn="l">
              <a:spcBef>
                <a:spcPts val="700"/>
              </a:spcBef>
              <a:spcAft>
                <a:spcPts val="0"/>
              </a:spcAft>
              <a:buNone/>
            </a:pPr>
            <a:r>
              <a:t/>
            </a:r>
            <a:endParaRPr b="1" sz="1600">
              <a:solidFill>
                <a:srgbClr val="333333"/>
              </a:solidFill>
              <a:highlight>
                <a:srgbClr val="FFFF00"/>
              </a:highlight>
            </a:endParaRPr>
          </a:p>
          <a:p>
            <a:pPr indent="0" lvl="0" marL="0" rtl="0" algn="l">
              <a:spcBef>
                <a:spcPts val="700"/>
              </a:spcBef>
              <a:spcAft>
                <a:spcPts val="0"/>
              </a:spcAft>
              <a:buNone/>
            </a:pPr>
            <a:r>
              <a:rPr b="1" lang="en" sz="1500">
                <a:solidFill>
                  <a:srgbClr val="000000"/>
                </a:solidFill>
              </a:rPr>
              <a:t>Q. How do I graduate?</a:t>
            </a:r>
            <a:endParaRPr b="1" sz="1500">
              <a:solidFill>
                <a:srgbClr val="000000"/>
              </a:solidFill>
            </a:endParaRPr>
          </a:p>
          <a:p>
            <a:pPr indent="0" lvl="0" marL="0" rtl="0" algn="l">
              <a:lnSpc>
                <a:spcPct val="115000"/>
              </a:lnSpc>
              <a:spcBef>
                <a:spcPts val="0"/>
              </a:spcBef>
              <a:spcAft>
                <a:spcPts val="0"/>
              </a:spcAft>
              <a:buNone/>
            </a:pPr>
            <a:r>
              <a:rPr lang="en" sz="1500">
                <a:solidFill>
                  <a:srgbClr val="000000"/>
                </a:solidFill>
              </a:rPr>
              <a:t>A. You will graduate once all technical projects have been submitted, </a:t>
            </a:r>
            <a:r>
              <a:rPr i="1" lang="en" sz="1500">
                <a:solidFill>
                  <a:srgbClr val="000000"/>
                </a:solidFill>
              </a:rPr>
              <a:t>you must complete every technical project in order to graduate - no exceptions!</a:t>
            </a:r>
            <a:endParaRPr b="1" sz="1600">
              <a:solidFill>
                <a:srgbClr val="333333"/>
              </a:solidFill>
              <a:highlight>
                <a:srgbClr val="FFFF00"/>
              </a:highlight>
            </a:endParaRPr>
          </a:p>
          <a:p>
            <a:pPr indent="0" lvl="0" marL="0" rtl="0" algn="l">
              <a:spcBef>
                <a:spcPts val="0"/>
              </a:spcBef>
              <a:spcAft>
                <a:spcPts val="0"/>
              </a:spcAft>
              <a:buNone/>
            </a:pPr>
            <a:r>
              <a:t/>
            </a:r>
            <a:endParaRPr sz="1600">
              <a:solidFill>
                <a:srgbClr val="333333"/>
              </a:solidFill>
            </a:endParaRPr>
          </a:p>
          <a:p>
            <a:pPr indent="0" lvl="0" marL="0" rtl="0" algn="l">
              <a:lnSpc>
                <a:spcPct val="115000"/>
              </a:lnSpc>
              <a:spcBef>
                <a:spcPts val="0"/>
              </a:spcBef>
              <a:spcAft>
                <a:spcPts val="0"/>
              </a:spcAft>
              <a:buNone/>
            </a:pPr>
            <a:r>
              <a:rPr b="1" lang="en" sz="1500">
                <a:solidFill>
                  <a:srgbClr val="000000"/>
                </a:solidFill>
              </a:rPr>
              <a:t>Q. Do I need to complete all concepts and quizzes to graduate?</a:t>
            </a:r>
            <a:endParaRPr b="1" sz="1500">
              <a:solidFill>
                <a:srgbClr val="000000"/>
              </a:solidFill>
            </a:endParaRPr>
          </a:p>
          <a:p>
            <a:pPr indent="0" lvl="0" marL="0" rtl="0" algn="l">
              <a:lnSpc>
                <a:spcPct val="115000"/>
              </a:lnSpc>
              <a:spcBef>
                <a:spcPts val="0"/>
              </a:spcBef>
              <a:spcAft>
                <a:spcPts val="0"/>
              </a:spcAft>
              <a:buNone/>
            </a:pPr>
            <a:r>
              <a:rPr lang="en" sz="1500">
                <a:solidFill>
                  <a:srgbClr val="000000"/>
                </a:solidFill>
              </a:rPr>
              <a:t>A. No. You can still graduate even if you skip concepts or quizzes. However, many of these are important in helping you solidify your understanding of the concepts you will apply in the projects, we recommend completing all of them.</a:t>
            </a:r>
            <a:endParaRPr sz="14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98" name="Shape 198"/>
        <p:cNvGrpSpPr/>
        <p:nvPr/>
      </p:nvGrpSpPr>
      <p:grpSpPr>
        <a:xfrm>
          <a:off x="0" y="0"/>
          <a:ext cx="0" cy="0"/>
          <a:chOff x="0" y="0"/>
          <a:chExt cx="0" cy="0"/>
        </a:xfrm>
      </p:grpSpPr>
      <p:sp>
        <p:nvSpPr>
          <p:cNvPr id="199" name="Google Shape;199;p38"/>
          <p:cNvSpPr txBox="1"/>
          <p:nvPr>
            <p:ph type="title"/>
          </p:nvPr>
        </p:nvSpPr>
        <p:spPr>
          <a:xfrm>
            <a:off x="267300" y="283500"/>
            <a:ext cx="8455800" cy="595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2D3D4A"/>
              </a:buClr>
              <a:buFont typeface="Open Sans"/>
              <a:buNone/>
            </a:pPr>
            <a:r>
              <a:rPr lang="en">
                <a:solidFill>
                  <a:srgbClr val="02B3E4"/>
                </a:solidFill>
              </a:rPr>
              <a:t>The goal: A Nanodegree Certificate! 🚀</a:t>
            </a:r>
            <a:endParaRPr sz="500">
              <a:solidFill>
                <a:srgbClr val="02B3E4"/>
              </a:solidFill>
            </a:endParaRPr>
          </a:p>
        </p:txBody>
      </p:sp>
      <p:pic>
        <p:nvPicPr>
          <p:cNvPr id="200" name="Google Shape;200;p38"/>
          <p:cNvPicPr preferRelativeResize="0"/>
          <p:nvPr/>
        </p:nvPicPr>
        <p:blipFill>
          <a:blip r:embed="rId3">
            <a:alphaModFix/>
          </a:blip>
          <a:stretch>
            <a:fillRect/>
          </a:stretch>
        </p:blipFill>
        <p:spPr>
          <a:xfrm>
            <a:off x="343250" y="1122300"/>
            <a:ext cx="8303876" cy="3581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39"/>
          <p:cNvSpPr txBox="1"/>
          <p:nvPr>
            <p:ph idx="1" type="body"/>
          </p:nvPr>
        </p:nvSpPr>
        <p:spPr>
          <a:xfrm>
            <a:off x="347475" y="1543575"/>
            <a:ext cx="5860800" cy="1390800"/>
          </a:xfrm>
          <a:prstGeom prst="rect">
            <a:avLst/>
          </a:prstGeom>
        </p:spPr>
        <p:txBody>
          <a:bodyPr anchorCtr="0" anchor="b" bIns="34275" lIns="34275" spcFirstLastPara="1" rIns="34275" wrap="square" tIns="34275">
            <a:noAutofit/>
          </a:bodyPr>
          <a:lstStyle/>
          <a:p>
            <a:pPr indent="0" lvl="0" marL="0" rtl="0" algn="ctr">
              <a:spcBef>
                <a:spcPts val="0"/>
              </a:spcBef>
              <a:spcAft>
                <a:spcPts val="0"/>
              </a:spcAft>
              <a:buClr>
                <a:srgbClr val="FFFFFF"/>
              </a:buClr>
              <a:buFont typeface="Open Sans"/>
              <a:buNone/>
            </a:pPr>
            <a:r>
              <a:rPr lang="en" sz="3600"/>
              <a:t>Plagiarism and </a:t>
            </a:r>
            <a:endParaRPr sz="3600"/>
          </a:p>
          <a:p>
            <a:pPr indent="0" lvl="0" marL="0" rtl="0" algn="ctr">
              <a:spcBef>
                <a:spcPts val="0"/>
              </a:spcBef>
              <a:spcAft>
                <a:spcPts val="0"/>
              </a:spcAft>
              <a:buClr>
                <a:srgbClr val="FFFFFF"/>
              </a:buClr>
              <a:buFont typeface="Open Sans"/>
              <a:buNone/>
            </a:pPr>
            <a:r>
              <a:rPr lang="en" sz="3600"/>
              <a:t>Academic Honesty</a:t>
            </a:r>
            <a:endParaRPr sz="36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09" name="Shape 209"/>
        <p:cNvGrpSpPr/>
        <p:nvPr/>
      </p:nvGrpSpPr>
      <p:grpSpPr>
        <a:xfrm>
          <a:off x="0" y="0"/>
          <a:ext cx="0" cy="0"/>
          <a:chOff x="0" y="0"/>
          <a:chExt cx="0" cy="0"/>
        </a:xfrm>
      </p:grpSpPr>
      <p:sp>
        <p:nvSpPr>
          <p:cNvPr id="210" name="Google Shape;210;p40"/>
          <p:cNvSpPr txBox="1"/>
          <p:nvPr>
            <p:ph idx="2" type="body"/>
          </p:nvPr>
        </p:nvSpPr>
        <p:spPr>
          <a:xfrm>
            <a:off x="457200" y="4914900"/>
            <a:ext cx="3957600" cy="1143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7D97AD"/>
              </a:buClr>
              <a:buFont typeface="Open Sans"/>
              <a:buNone/>
            </a:pPr>
            <a:r>
              <a:rPr b="0" i="0" lang="en" sz="700" u="none" cap="none" strike="noStrike">
                <a:solidFill>
                  <a:srgbClr val="7D97AD"/>
                </a:solidFill>
                <a:latin typeface="Open Sans"/>
                <a:ea typeface="Open Sans"/>
                <a:cs typeface="Open Sans"/>
                <a:sym typeface="Open Sans"/>
              </a:rPr>
              <a:t>© 201</a:t>
            </a:r>
            <a:r>
              <a:rPr lang="en"/>
              <a:t>7</a:t>
            </a:r>
            <a:r>
              <a:rPr b="0" i="0" lang="en" sz="700" u="none" cap="none" strike="noStrike">
                <a:solidFill>
                  <a:srgbClr val="7D97AD"/>
                </a:solidFill>
                <a:latin typeface="Open Sans"/>
                <a:ea typeface="Open Sans"/>
                <a:cs typeface="Open Sans"/>
                <a:sym typeface="Open Sans"/>
              </a:rPr>
              <a:t> Udacity.  All rights reserved.</a:t>
            </a:r>
            <a:endParaRPr sz="500"/>
          </a:p>
        </p:txBody>
      </p:sp>
      <p:sp>
        <p:nvSpPr>
          <p:cNvPr id="211" name="Google Shape;211;p40"/>
          <p:cNvSpPr txBox="1"/>
          <p:nvPr>
            <p:ph type="title"/>
          </p:nvPr>
        </p:nvSpPr>
        <p:spPr>
          <a:xfrm>
            <a:off x="569100" y="304800"/>
            <a:ext cx="8455800" cy="595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2D3D4A"/>
              </a:buClr>
              <a:buFont typeface="Open Sans"/>
              <a:buNone/>
            </a:pPr>
            <a:r>
              <a:rPr lang="en">
                <a:solidFill>
                  <a:srgbClr val="02B3E4"/>
                </a:solidFill>
              </a:rPr>
              <a:t>Academic</a:t>
            </a:r>
            <a:r>
              <a:rPr lang="en">
                <a:solidFill>
                  <a:srgbClr val="02B3E4"/>
                </a:solidFill>
              </a:rPr>
              <a:t> Honesty</a:t>
            </a:r>
            <a:endParaRPr sz="500">
              <a:solidFill>
                <a:srgbClr val="02B3E4"/>
              </a:solidFill>
            </a:endParaRPr>
          </a:p>
        </p:txBody>
      </p:sp>
      <p:sp>
        <p:nvSpPr>
          <p:cNvPr id="212" name="Google Shape;212;p40"/>
          <p:cNvSpPr txBox="1"/>
          <p:nvPr>
            <p:ph idx="12" type="sldNum"/>
          </p:nvPr>
        </p:nvSpPr>
        <p:spPr>
          <a:xfrm>
            <a:off x="8635403" y="4914900"/>
            <a:ext cx="102900" cy="11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Clr>
                <a:srgbClr val="7D97AD"/>
              </a:buClr>
              <a:buFont typeface="Open Sans"/>
              <a:buNone/>
            </a:pPr>
            <a:fld id="{00000000-1234-1234-1234-123412341234}" type="slidenum">
              <a:rPr lang="en"/>
              <a:t>‹#›</a:t>
            </a:fld>
            <a:endParaRPr>
              <a:solidFill>
                <a:srgbClr val="929292"/>
              </a:solidFill>
            </a:endParaRPr>
          </a:p>
        </p:txBody>
      </p:sp>
      <p:sp>
        <p:nvSpPr>
          <p:cNvPr id="213" name="Google Shape;213;p40"/>
          <p:cNvSpPr txBox="1"/>
          <p:nvPr/>
        </p:nvSpPr>
        <p:spPr>
          <a:xfrm>
            <a:off x="457200" y="1558550"/>
            <a:ext cx="8008200" cy="378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Open Sans"/>
                <a:ea typeface="Open Sans"/>
                <a:cs typeface="Open Sans"/>
                <a:sym typeface="Open Sans"/>
              </a:rPr>
              <a:t>Udacity takes academic honesty and plagiarism very seriously. For a comprehensive overview and examples of what constitutes academic dishonesty, visit the </a:t>
            </a:r>
            <a:r>
              <a:rPr b="1" lang="en" sz="1600" u="sng">
                <a:solidFill>
                  <a:srgbClr val="02B3E4"/>
                </a:solidFill>
                <a:latin typeface="Open Sans"/>
                <a:ea typeface="Open Sans"/>
                <a:cs typeface="Open Sans"/>
                <a:sym typeface="Open Sans"/>
                <a:hlinkClick r:id="rId3"/>
              </a:rPr>
              <a:t>Udacity Support</a:t>
            </a:r>
            <a:r>
              <a:rPr lang="en" sz="1600">
                <a:latin typeface="Open Sans"/>
                <a:ea typeface="Open Sans"/>
                <a:cs typeface="Open Sans"/>
                <a:sym typeface="Open Sans"/>
              </a:rPr>
              <a:t> page. </a:t>
            </a:r>
            <a:endParaRPr sz="1600">
              <a:latin typeface="Open Sans"/>
              <a:ea typeface="Open Sans"/>
              <a:cs typeface="Open Sans"/>
              <a:sym typeface="Open Sans"/>
            </a:endParaRPr>
          </a:p>
          <a:p>
            <a:pPr indent="0" lvl="0" marL="0" rtl="0" algn="l">
              <a:spcBef>
                <a:spcPts val="0"/>
              </a:spcBef>
              <a:spcAft>
                <a:spcPts val="0"/>
              </a:spcAft>
              <a:buNone/>
            </a:pPr>
            <a:r>
              <a:t/>
            </a:r>
            <a:endParaRPr sz="1600">
              <a:latin typeface="Open Sans"/>
              <a:ea typeface="Open Sans"/>
              <a:cs typeface="Open Sans"/>
              <a:sym typeface="Open Sans"/>
            </a:endParaRPr>
          </a:p>
          <a:p>
            <a:pPr indent="0" lvl="0" marL="0" rtl="0" algn="l">
              <a:spcBef>
                <a:spcPts val="0"/>
              </a:spcBef>
              <a:spcAft>
                <a:spcPts val="0"/>
              </a:spcAft>
              <a:buNone/>
            </a:pPr>
            <a:r>
              <a:rPr lang="en" sz="1600">
                <a:latin typeface="Open Sans"/>
                <a:ea typeface="Open Sans"/>
                <a:cs typeface="Open Sans"/>
                <a:sym typeface="Open Sans"/>
              </a:rPr>
              <a:t>Plagiarism in any form is a violation of the </a:t>
            </a:r>
            <a:r>
              <a:rPr b="1" lang="en" sz="1600" u="sng">
                <a:solidFill>
                  <a:srgbClr val="02B3E4"/>
                </a:solidFill>
                <a:latin typeface="Open Sans"/>
                <a:ea typeface="Open Sans"/>
                <a:cs typeface="Open Sans"/>
                <a:sym typeface="Open Sans"/>
                <a:hlinkClick r:id="rId4"/>
              </a:rPr>
              <a:t>Udacity Honor Code</a:t>
            </a:r>
            <a:r>
              <a:rPr lang="en" sz="1600">
                <a:latin typeface="Open Sans"/>
                <a:ea typeface="Open Sans"/>
                <a:cs typeface="Open Sans"/>
                <a:sym typeface="Open Sans"/>
              </a:rPr>
              <a:t>. If after review of the suspected plagiarism, Udacity determines that the work is not your own, you will be notified and the submission will be rejected. </a:t>
            </a:r>
            <a:r>
              <a:rPr b="1" lang="en" sz="1600">
                <a:latin typeface="Open Sans"/>
                <a:ea typeface="Open Sans"/>
                <a:cs typeface="Open Sans"/>
                <a:sym typeface="Open Sans"/>
              </a:rPr>
              <a:t> If you break the Udacity Honor Code, you may face expulsion from your Nanodegree program or the Udacity platform, </a:t>
            </a:r>
            <a:r>
              <a:rPr lang="en" sz="1600">
                <a:latin typeface="Open Sans"/>
                <a:ea typeface="Open Sans"/>
                <a:cs typeface="Open Sans"/>
                <a:sym typeface="Open Sans"/>
              </a:rPr>
              <a:t>or have your graduation credential revoked if plagiarism is discovered after you graduate.</a:t>
            </a:r>
            <a:endParaRPr sz="1600">
              <a:latin typeface="Open Sans"/>
              <a:ea typeface="Open Sans"/>
              <a:cs typeface="Open Sans"/>
              <a:sym typeface="Open Sans"/>
            </a:endParaRPr>
          </a:p>
        </p:txBody>
      </p:sp>
    </p:spTree>
  </p:cSld>
  <p:clrMapOvr>
    <a:masterClrMapping/>
  </p:clrMapOvr>
  <p:transition>
    <p:fade thruBlk="1"/>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17" name="Shape 217"/>
        <p:cNvGrpSpPr/>
        <p:nvPr/>
      </p:nvGrpSpPr>
      <p:grpSpPr>
        <a:xfrm>
          <a:off x="0" y="0"/>
          <a:ext cx="0" cy="0"/>
          <a:chOff x="0" y="0"/>
          <a:chExt cx="0" cy="0"/>
        </a:xfrm>
      </p:grpSpPr>
      <p:sp>
        <p:nvSpPr>
          <p:cNvPr id="218" name="Google Shape;218;p41"/>
          <p:cNvSpPr txBox="1"/>
          <p:nvPr>
            <p:ph idx="2" type="body"/>
          </p:nvPr>
        </p:nvSpPr>
        <p:spPr>
          <a:xfrm>
            <a:off x="457200" y="4914900"/>
            <a:ext cx="3957600" cy="1143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7D97AD"/>
              </a:buClr>
              <a:buFont typeface="Open Sans"/>
              <a:buNone/>
            </a:pPr>
            <a:r>
              <a:rPr b="0" i="0" lang="en" sz="700" u="none" cap="none" strike="noStrike">
                <a:solidFill>
                  <a:srgbClr val="7D97AD"/>
                </a:solidFill>
                <a:latin typeface="Open Sans"/>
                <a:ea typeface="Open Sans"/>
                <a:cs typeface="Open Sans"/>
                <a:sym typeface="Open Sans"/>
              </a:rPr>
              <a:t>© 201</a:t>
            </a:r>
            <a:r>
              <a:rPr lang="en"/>
              <a:t>7</a:t>
            </a:r>
            <a:r>
              <a:rPr b="0" i="0" lang="en" sz="700" u="none" cap="none" strike="noStrike">
                <a:solidFill>
                  <a:srgbClr val="7D97AD"/>
                </a:solidFill>
                <a:latin typeface="Open Sans"/>
                <a:ea typeface="Open Sans"/>
                <a:cs typeface="Open Sans"/>
                <a:sym typeface="Open Sans"/>
              </a:rPr>
              <a:t> Udacity.  All rights reserved.</a:t>
            </a:r>
            <a:endParaRPr sz="500"/>
          </a:p>
        </p:txBody>
      </p:sp>
      <p:sp>
        <p:nvSpPr>
          <p:cNvPr id="219" name="Google Shape;219;p41"/>
          <p:cNvSpPr txBox="1"/>
          <p:nvPr>
            <p:ph type="title"/>
          </p:nvPr>
        </p:nvSpPr>
        <p:spPr>
          <a:xfrm>
            <a:off x="569100" y="304800"/>
            <a:ext cx="8455800" cy="595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2D3D4A"/>
              </a:buClr>
              <a:buFont typeface="Open Sans"/>
              <a:buNone/>
            </a:pPr>
            <a:r>
              <a:rPr lang="en">
                <a:solidFill>
                  <a:srgbClr val="02B3E4"/>
                </a:solidFill>
              </a:rPr>
              <a:t>Academic</a:t>
            </a:r>
            <a:r>
              <a:rPr lang="en">
                <a:solidFill>
                  <a:srgbClr val="02B3E4"/>
                </a:solidFill>
              </a:rPr>
              <a:t> Honesty (cont.)</a:t>
            </a:r>
            <a:endParaRPr sz="500">
              <a:solidFill>
                <a:srgbClr val="02B3E4"/>
              </a:solidFill>
            </a:endParaRPr>
          </a:p>
        </p:txBody>
      </p:sp>
      <p:sp>
        <p:nvSpPr>
          <p:cNvPr id="220" name="Google Shape;220;p41"/>
          <p:cNvSpPr txBox="1"/>
          <p:nvPr>
            <p:ph idx="12" type="sldNum"/>
          </p:nvPr>
        </p:nvSpPr>
        <p:spPr>
          <a:xfrm>
            <a:off x="8635403" y="4914900"/>
            <a:ext cx="102900" cy="11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Clr>
                <a:srgbClr val="7D97AD"/>
              </a:buClr>
              <a:buFont typeface="Open Sans"/>
              <a:buNone/>
            </a:pPr>
            <a:fld id="{00000000-1234-1234-1234-123412341234}" type="slidenum">
              <a:rPr lang="en"/>
              <a:t>‹#›</a:t>
            </a:fld>
            <a:endParaRPr>
              <a:solidFill>
                <a:srgbClr val="929292"/>
              </a:solidFill>
            </a:endParaRPr>
          </a:p>
        </p:txBody>
      </p:sp>
      <p:sp>
        <p:nvSpPr>
          <p:cNvPr id="221" name="Google Shape;221;p41"/>
          <p:cNvSpPr txBox="1"/>
          <p:nvPr/>
        </p:nvSpPr>
        <p:spPr>
          <a:xfrm>
            <a:off x="502950" y="984050"/>
            <a:ext cx="3801900" cy="3662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600">
              <a:latin typeface="Open Sans"/>
              <a:ea typeface="Open Sans"/>
              <a:cs typeface="Open Sans"/>
              <a:sym typeface="Open Sans"/>
            </a:endParaRPr>
          </a:p>
          <a:p>
            <a:pPr indent="0" lvl="0" marL="0" rtl="0" algn="l">
              <a:spcBef>
                <a:spcPts val="0"/>
              </a:spcBef>
              <a:spcAft>
                <a:spcPts val="0"/>
              </a:spcAft>
              <a:buNone/>
            </a:pPr>
            <a:r>
              <a:rPr lang="en" sz="1600">
                <a:latin typeface="Open Sans"/>
                <a:ea typeface="Open Sans"/>
                <a:cs typeface="Open Sans"/>
                <a:sym typeface="Open Sans"/>
              </a:rPr>
              <a:t>It is </a:t>
            </a:r>
            <a:r>
              <a:rPr b="1" lang="en" sz="1600">
                <a:latin typeface="Open Sans"/>
                <a:ea typeface="Open Sans"/>
                <a:cs typeface="Open Sans"/>
                <a:sym typeface="Open Sans"/>
              </a:rPr>
              <a:t>YOUR</a:t>
            </a:r>
            <a:r>
              <a:rPr lang="en" sz="1600">
                <a:latin typeface="Open Sans"/>
                <a:ea typeface="Open Sans"/>
                <a:cs typeface="Open Sans"/>
                <a:sym typeface="Open Sans"/>
              </a:rPr>
              <a:t> responsibility to know what constitutes plagiarism. </a:t>
            </a:r>
            <a:endParaRPr sz="1600">
              <a:latin typeface="Open Sans"/>
              <a:ea typeface="Open Sans"/>
              <a:cs typeface="Open Sans"/>
              <a:sym typeface="Open Sans"/>
            </a:endParaRPr>
          </a:p>
          <a:p>
            <a:pPr indent="0" lvl="0" marL="0" rtl="0" algn="l">
              <a:spcBef>
                <a:spcPts val="0"/>
              </a:spcBef>
              <a:spcAft>
                <a:spcPts val="0"/>
              </a:spcAft>
              <a:buNone/>
            </a:pPr>
            <a:r>
              <a:t/>
            </a:r>
            <a:endParaRPr sz="1600">
              <a:latin typeface="Open Sans"/>
              <a:ea typeface="Open Sans"/>
              <a:cs typeface="Open Sans"/>
              <a:sym typeface="Open Sans"/>
            </a:endParaRPr>
          </a:p>
          <a:p>
            <a:pPr indent="0" lvl="0" marL="0" rtl="0" algn="l">
              <a:spcBef>
                <a:spcPts val="0"/>
              </a:spcBef>
              <a:spcAft>
                <a:spcPts val="0"/>
              </a:spcAft>
              <a:buNone/>
            </a:pPr>
            <a:r>
              <a:rPr lang="en" sz="1600">
                <a:latin typeface="Open Sans"/>
                <a:ea typeface="Open Sans"/>
                <a:cs typeface="Open Sans"/>
                <a:sym typeface="Open Sans"/>
              </a:rPr>
              <a:t>Unsure? Please review our </a:t>
            </a:r>
            <a:r>
              <a:rPr b="1" lang="en" sz="1600" u="sng">
                <a:solidFill>
                  <a:srgbClr val="02B3E4"/>
                </a:solidFill>
                <a:latin typeface="Open Sans"/>
                <a:ea typeface="Open Sans"/>
                <a:cs typeface="Open Sans"/>
                <a:sym typeface="Open Sans"/>
              </a:rPr>
              <a:t>P</a:t>
            </a:r>
            <a:r>
              <a:rPr b="1" lang="en" sz="1600" u="sng">
                <a:solidFill>
                  <a:srgbClr val="02B3E4"/>
                </a:solidFill>
                <a:latin typeface="Open Sans"/>
                <a:ea typeface="Open Sans"/>
                <a:cs typeface="Open Sans"/>
                <a:sym typeface="Open Sans"/>
                <a:hlinkClick r:id="rId3"/>
              </a:rPr>
              <a:t>lagiarism Help articles</a:t>
            </a:r>
            <a:r>
              <a:rPr lang="en" sz="1600">
                <a:latin typeface="Open Sans"/>
                <a:ea typeface="Open Sans"/>
                <a:cs typeface="Open Sans"/>
                <a:sym typeface="Open Sans"/>
              </a:rPr>
              <a:t> to find answers to any questions or concerns you may have!</a:t>
            </a:r>
            <a:endParaRPr sz="1600">
              <a:latin typeface="Open Sans"/>
              <a:ea typeface="Open Sans"/>
              <a:cs typeface="Open Sans"/>
              <a:sym typeface="Open Sans"/>
            </a:endParaRPr>
          </a:p>
          <a:p>
            <a:pPr indent="0" lvl="0" marL="0" rtl="0" algn="l">
              <a:spcBef>
                <a:spcPts val="0"/>
              </a:spcBef>
              <a:spcAft>
                <a:spcPts val="0"/>
              </a:spcAft>
              <a:buNone/>
            </a:pPr>
            <a:r>
              <a:t/>
            </a:r>
            <a:endParaRPr sz="1600">
              <a:solidFill>
                <a:srgbClr val="02B3E4"/>
              </a:solidFill>
              <a:latin typeface="Open Sans"/>
              <a:ea typeface="Open Sans"/>
              <a:cs typeface="Open Sans"/>
              <a:sym typeface="Open Sans"/>
            </a:endParaRPr>
          </a:p>
          <a:p>
            <a:pPr indent="0" lvl="0" marL="0" rtl="0" algn="l">
              <a:spcBef>
                <a:spcPts val="0"/>
              </a:spcBef>
              <a:spcAft>
                <a:spcPts val="0"/>
              </a:spcAft>
              <a:buNone/>
            </a:pPr>
            <a:r>
              <a:rPr lang="en" sz="1600">
                <a:solidFill>
                  <a:srgbClr val="02B3E4"/>
                </a:solidFill>
                <a:latin typeface="Open Sans"/>
                <a:ea typeface="Open Sans"/>
                <a:cs typeface="Open Sans"/>
                <a:sym typeface="Open Sans"/>
              </a:rPr>
              <a:t> </a:t>
            </a:r>
            <a:endParaRPr sz="1600">
              <a:solidFill>
                <a:srgbClr val="02B3E4"/>
              </a:solidFill>
              <a:latin typeface="Open Sans"/>
              <a:ea typeface="Open Sans"/>
              <a:cs typeface="Open Sans"/>
              <a:sym typeface="Open Sans"/>
            </a:endParaRPr>
          </a:p>
          <a:p>
            <a:pPr indent="0" lvl="0" marL="0" rtl="0" algn="l">
              <a:spcBef>
                <a:spcPts val="0"/>
              </a:spcBef>
              <a:spcAft>
                <a:spcPts val="0"/>
              </a:spcAft>
              <a:buNone/>
            </a:pPr>
            <a:r>
              <a:t/>
            </a:r>
            <a:endParaRPr sz="1600">
              <a:solidFill>
                <a:srgbClr val="02B3E4"/>
              </a:solidFill>
              <a:latin typeface="Open Sans"/>
              <a:ea typeface="Open Sans"/>
              <a:cs typeface="Open Sans"/>
              <a:sym typeface="Open Sans"/>
            </a:endParaRPr>
          </a:p>
        </p:txBody>
      </p:sp>
      <p:pic>
        <p:nvPicPr>
          <p:cNvPr id="222" name="Google Shape;222;p41"/>
          <p:cNvPicPr preferRelativeResize="0"/>
          <p:nvPr/>
        </p:nvPicPr>
        <p:blipFill>
          <a:blip r:embed="rId4">
            <a:alphaModFix/>
          </a:blip>
          <a:stretch>
            <a:fillRect/>
          </a:stretch>
        </p:blipFill>
        <p:spPr>
          <a:xfrm>
            <a:off x="4780700" y="1121938"/>
            <a:ext cx="3957600" cy="2955486"/>
          </a:xfrm>
          <a:prstGeom prst="rect">
            <a:avLst/>
          </a:prstGeom>
          <a:noFill/>
          <a:ln>
            <a:noFill/>
          </a:ln>
        </p:spPr>
      </p:pic>
    </p:spTree>
  </p:cSld>
  <p:clrMapOvr>
    <a:masterClrMapping/>
  </p:clrMapOvr>
  <p:transition>
    <p:fade thruBlk="1"/>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AFBFC"/>
        </a:solidFill>
      </p:bgPr>
    </p:bg>
    <p:spTree>
      <p:nvGrpSpPr>
        <p:cNvPr id="226" name="Shape 226"/>
        <p:cNvGrpSpPr/>
        <p:nvPr/>
      </p:nvGrpSpPr>
      <p:grpSpPr>
        <a:xfrm>
          <a:off x="0" y="0"/>
          <a:ext cx="0" cy="0"/>
          <a:chOff x="0" y="0"/>
          <a:chExt cx="0" cy="0"/>
        </a:xfrm>
      </p:grpSpPr>
      <p:sp>
        <p:nvSpPr>
          <p:cNvPr id="227" name="Google Shape;227;p42"/>
          <p:cNvSpPr txBox="1"/>
          <p:nvPr>
            <p:ph type="title"/>
          </p:nvPr>
        </p:nvSpPr>
        <p:spPr>
          <a:xfrm>
            <a:off x="457200" y="304800"/>
            <a:ext cx="8229600" cy="595200"/>
          </a:xfrm>
          <a:prstGeom prst="rect">
            <a:avLst/>
          </a:prstGeom>
        </p:spPr>
        <p:txBody>
          <a:bodyPr anchorCtr="0" anchor="t" bIns="34275" lIns="34275" spcFirstLastPara="1" rIns="34275" wrap="square" tIns="34275">
            <a:noAutofit/>
          </a:bodyPr>
          <a:lstStyle/>
          <a:p>
            <a:pPr indent="0" lvl="0" marL="0" rtl="0" algn="l">
              <a:spcBef>
                <a:spcPts val="0"/>
              </a:spcBef>
              <a:spcAft>
                <a:spcPts val="0"/>
              </a:spcAft>
              <a:buNone/>
            </a:pPr>
            <a:r>
              <a:rPr lang="en">
                <a:solidFill>
                  <a:srgbClr val="02B3E4"/>
                </a:solidFill>
              </a:rPr>
              <a:t>Plagiarism</a:t>
            </a:r>
            <a:endParaRPr>
              <a:solidFill>
                <a:srgbClr val="02B3E4"/>
              </a:solidFill>
            </a:endParaRPr>
          </a:p>
        </p:txBody>
      </p:sp>
      <p:sp>
        <p:nvSpPr>
          <p:cNvPr id="228" name="Google Shape;228;p42"/>
          <p:cNvSpPr txBox="1"/>
          <p:nvPr>
            <p:ph idx="3" type="body"/>
          </p:nvPr>
        </p:nvSpPr>
        <p:spPr>
          <a:xfrm>
            <a:off x="457200" y="1033275"/>
            <a:ext cx="8229600" cy="3562800"/>
          </a:xfrm>
          <a:prstGeom prst="rect">
            <a:avLst/>
          </a:prstGeom>
        </p:spPr>
        <p:txBody>
          <a:bodyPr anchorCtr="0" anchor="t" bIns="34275" lIns="34275" spcFirstLastPara="1" rIns="34275" wrap="square" tIns="34275">
            <a:noAutofit/>
          </a:bodyPr>
          <a:lstStyle/>
          <a:p>
            <a:pPr indent="0" lvl="0" marL="0" rtl="0" algn="l">
              <a:spcBef>
                <a:spcPts val="700"/>
              </a:spcBef>
              <a:spcAft>
                <a:spcPts val="0"/>
              </a:spcAft>
              <a:buNone/>
            </a:pPr>
            <a:r>
              <a:rPr lang="en">
                <a:solidFill>
                  <a:srgbClr val="000000"/>
                </a:solidFill>
              </a:rPr>
              <a:t>If your project is flagged for plagiarism by our reviewers,  the following will occur:</a:t>
            </a:r>
            <a:endParaRPr>
              <a:solidFill>
                <a:srgbClr val="000000"/>
              </a:solidFill>
            </a:endParaRPr>
          </a:p>
          <a:p>
            <a:pPr indent="-317500" lvl="0" marL="457200" rtl="0" algn="l">
              <a:spcBef>
                <a:spcPts val="700"/>
              </a:spcBef>
              <a:spcAft>
                <a:spcPts val="0"/>
              </a:spcAft>
              <a:buClr>
                <a:srgbClr val="000000"/>
              </a:buClr>
              <a:buSzPts val="1400"/>
              <a:buChar char="•"/>
            </a:pPr>
            <a:r>
              <a:rPr b="1" lang="en">
                <a:solidFill>
                  <a:srgbClr val="000000"/>
                </a:solidFill>
              </a:rPr>
              <a:t>1st offense: </a:t>
            </a:r>
            <a:r>
              <a:rPr lang="en">
                <a:solidFill>
                  <a:srgbClr val="000000"/>
                </a:solidFill>
              </a:rPr>
              <a:t>When accused of plagiarism for the first time, student will be reminded of the expectations set forth by the Udacity Student Code of Conduct </a:t>
            </a:r>
            <a:endParaRPr>
              <a:solidFill>
                <a:srgbClr val="000000"/>
              </a:solidFill>
            </a:endParaRPr>
          </a:p>
          <a:p>
            <a:pPr indent="0" lvl="0" marL="457200" rtl="0" algn="l">
              <a:spcBef>
                <a:spcPts val="700"/>
              </a:spcBef>
              <a:spcAft>
                <a:spcPts val="0"/>
              </a:spcAft>
              <a:buNone/>
            </a:pPr>
            <a:r>
              <a:t/>
            </a:r>
            <a:endParaRPr>
              <a:solidFill>
                <a:srgbClr val="000000"/>
              </a:solidFill>
            </a:endParaRPr>
          </a:p>
          <a:p>
            <a:pPr indent="-317500" lvl="0" marL="457200" rtl="0" algn="l">
              <a:spcBef>
                <a:spcPts val="700"/>
              </a:spcBef>
              <a:spcAft>
                <a:spcPts val="0"/>
              </a:spcAft>
              <a:buClr>
                <a:srgbClr val="02B3E4"/>
              </a:buClr>
              <a:buSzPts val="1400"/>
              <a:buChar char="•"/>
            </a:pPr>
            <a:r>
              <a:rPr b="1" lang="en">
                <a:solidFill>
                  <a:srgbClr val="000000"/>
                </a:solidFill>
              </a:rPr>
              <a:t>2nd offense: </a:t>
            </a:r>
            <a:r>
              <a:rPr lang="en">
                <a:solidFill>
                  <a:srgbClr val="000000"/>
                </a:solidFill>
              </a:rPr>
              <a:t>If accused more than once, students are sent a second warning email and immediately blocked from submitting the project again. Email states the student has 7 days to appeal the accusation. If they do not, </a:t>
            </a:r>
            <a:r>
              <a:rPr b="1" lang="en">
                <a:solidFill>
                  <a:srgbClr val="000000"/>
                </a:solidFill>
              </a:rPr>
              <a:t>they are removed from the Nanodegree immediately</a:t>
            </a:r>
            <a:r>
              <a:rPr lang="en">
                <a:solidFill>
                  <a:srgbClr val="000000"/>
                </a:solidFill>
              </a:rPr>
              <a:t>.</a:t>
            </a:r>
            <a:r>
              <a:rPr lang="en">
                <a:solidFill>
                  <a:srgbClr val="02B3E4"/>
                </a:solidFill>
              </a:rPr>
              <a:t> </a:t>
            </a:r>
            <a:endParaRPr>
              <a:solidFill>
                <a:srgbClr val="02B3E4"/>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AFBFC"/>
        </a:solidFill>
      </p:bgPr>
    </p:bg>
    <p:spTree>
      <p:nvGrpSpPr>
        <p:cNvPr id="232" name="Shape 232"/>
        <p:cNvGrpSpPr/>
        <p:nvPr/>
      </p:nvGrpSpPr>
      <p:grpSpPr>
        <a:xfrm>
          <a:off x="0" y="0"/>
          <a:ext cx="0" cy="0"/>
          <a:chOff x="0" y="0"/>
          <a:chExt cx="0" cy="0"/>
        </a:xfrm>
      </p:grpSpPr>
      <p:sp>
        <p:nvSpPr>
          <p:cNvPr id="233" name="Google Shape;233;p43"/>
          <p:cNvSpPr txBox="1"/>
          <p:nvPr>
            <p:ph idx="2" type="body"/>
          </p:nvPr>
        </p:nvSpPr>
        <p:spPr>
          <a:xfrm>
            <a:off x="457200" y="4914900"/>
            <a:ext cx="3957600" cy="1143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7D97AD"/>
              </a:buClr>
              <a:buFont typeface="Open Sans"/>
              <a:buNone/>
            </a:pPr>
            <a:r>
              <a:rPr b="0" i="0" lang="en" sz="700" u="none" cap="none" strike="noStrike">
                <a:solidFill>
                  <a:srgbClr val="7D97AD"/>
                </a:solidFill>
                <a:latin typeface="Open Sans"/>
                <a:ea typeface="Open Sans"/>
                <a:cs typeface="Open Sans"/>
                <a:sym typeface="Open Sans"/>
              </a:rPr>
              <a:t>© 201</a:t>
            </a:r>
            <a:r>
              <a:rPr lang="en"/>
              <a:t>7</a:t>
            </a:r>
            <a:r>
              <a:rPr b="0" i="0" lang="en" sz="700" u="none" cap="none" strike="noStrike">
                <a:solidFill>
                  <a:srgbClr val="7D97AD"/>
                </a:solidFill>
                <a:latin typeface="Open Sans"/>
                <a:ea typeface="Open Sans"/>
                <a:cs typeface="Open Sans"/>
                <a:sym typeface="Open Sans"/>
              </a:rPr>
              <a:t> Udacity.  All rights reserved.</a:t>
            </a:r>
            <a:endParaRPr sz="500"/>
          </a:p>
        </p:txBody>
      </p:sp>
      <p:sp>
        <p:nvSpPr>
          <p:cNvPr id="234" name="Google Shape;234;p43"/>
          <p:cNvSpPr txBox="1"/>
          <p:nvPr>
            <p:ph type="title"/>
          </p:nvPr>
        </p:nvSpPr>
        <p:spPr>
          <a:xfrm>
            <a:off x="230625" y="199650"/>
            <a:ext cx="8818200" cy="595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2D3D4A"/>
              </a:buClr>
              <a:buFont typeface="Open Sans"/>
              <a:buNone/>
            </a:pPr>
            <a:r>
              <a:rPr lang="en">
                <a:solidFill>
                  <a:srgbClr val="02B3E4"/>
                </a:solidFill>
              </a:rPr>
              <a:t>What Counts as Academic Dishonesty?</a:t>
            </a:r>
            <a:endParaRPr>
              <a:solidFill>
                <a:srgbClr val="02B3E4"/>
              </a:solidFill>
            </a:endParaRPr>
          </a:p>
        </p:txBody>
      </p:sp>
      <p:sp>
        <p:nvSpPr>
          <p:cNvPr id="235" name="Google Shape;235;p43"/>
          <p:cNvSpPr txBox="1"/>
          <p:nvPr>
            <p:ph idx="12" type="sldNum"/>
          </p:nvPr>
        </p:nvSpPr>
        <p:spPr>
          <a:xfrm>
            <a:off x="8635403" y="4914900"/>
            <a:ext cx="102900" cy="11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0"/>
              </a:spcAft>
              <a:buClr>
                <a:srgbClr val="7D97AD"/>
              </a:buClr>
              <a:buFont typeface="Open Sans"/>
              <a:buNone/>
            </a:pPr>
            <a:fld id="{00000000-1234-1234-1234-123412341234}" type="slidenum">
              <a:rPr lang="en"/>
              <a:t>‹#›</a:t>
            </a:fld>
            <a:endParaRPr>
              <a:solidFill>
                <a:srgbClr val="929292"/>
              </a:solidFill>
            </a:endParaRPr>
          </a:p>
        </p:txBody>
      </p:sp>
      <p:sp>
        <p:nvSpPr>
          <p:cNvPr id="236" name="Google Shape;236;p43"/>
          <p:cNvSpPr txBox="1"/>
          <p:nvPr/>
        </p:nvSpPr>
        <p:spPr>
          <a:xfrm>
            <a:off x="364775" y="870150"/>
            <a:ext cx="5544900" cy="702600"/>
          </a:xfrm>
          <a:prstGeom prst="rect">
            <a:avLst/>
          </a:prstGeom>
          <a:noFill/>
          <a:ln cap="flat" cmpd="sng" w="2857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Open Sans"/>
                <a:ea typeface="Open Sans"/>
                <a:cs typeface="Open Sans"/>
                <a:sym typeface="Open Sans"/>
              </a:rPr>
              <a:t>Copying another person’s code verbatim and submitting it in a project</a:t>
            </a:r>
            <a:endParaRPr sz="1600">
              <a:latin typeface="Open Sans"/>
              <a:ea typeface="Open Sans"/>
              <a:cs typeface="Open Sans"/>
              <a:sym typeface="Open Sans"/>
            </a:endParaRPr>
          </a:p>
        </p:txBody>
      </p:sp>
      <p:sp>
        <p:nvSpPr>
          <p:cNvPr id="237" name="Google Shape;237;p43"/>
          <p:cNvSpPr txBox="1"/>
          <p:nvPr/>
        </p:nvSpPr>
        <p:spPr>
          <a:xfrm>
            <a:off x="364775" y="1648050"/>
            <a:ext cx="5544900" cy="1010400"/>
          </a:xfrm>
          <a:prstGeom prst="rect">
            <a:avLst/>
          </a:prstGeom>
          <a:noFill/>
          <a:ln cap="flat" cmpd="sng" w="28575">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Open Sans"/>
                <a:ea typeface="Open Sans"/>
                <a:cs typeface="Open Sans"/>
                <a:sym typeface="Open Sans"/>
              </a:rPr>
              <a:t>Copying code or using code that has been provided for you and approved for use in your project by Udacity</a:t>
            </a:r>
            <a:endParaRPr sz="1600">
              <a:latin typeface="Open Sans"/>
              <a:ea typeface="Open Sans"/>
              <a:cs typeface="Open Sans"/>
              <a:sym typeface="Open Sans"/>
            </a:endParaRPr>
          </a:p>
        </p:txBody>
      </p:sp>
      <p:sp>
        <p:nvSpPr>
          <p:cNvPr id="238" name="Google Shape;238;p43"/>
          <p:cNvSpPr txBox="1"/>
          <p:nvPr/>
        </p:nvSpPr>
        <p:spPr>
          <a:xfrm>
            <a:off x="364775" y="2733750"/>
            <a:ext cx="5544900" cy="9495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600">
                <a:latin typeface="Open Sans"/>
                <a:ea typeface="Open Sans"/>
                <a:cs typeface="Open Sans"/>
                <a:sym typeface="Open Sans"/>
              </a:rPr>
              <a:t>Working on a project with a peer, writing code together that overlaps, and submitting it as two separate projects</a:t>
            </a:r>
            <a:endParaRPr sz="1600">
              <a:latin typeface="Open Sans"/>
              <a:ea typeface="Open Sans"/>
              <a:cs typeface="Open Sans"/>
              <a:sym typeface="Open Sans"/>
            </a:endParaRPr>
          </a:p>
        </p:txBody>
      </p:sp>
      <p:sp>
        <p:nvSpPr>
          <p:cNvPr id="239" name="Google Shape;239;p43"/>
          <p:cNvSpPr txBox="1"/>
          <p:nvPr/>
        </p:nvSpPr>
        <p:spPr>
          <a:xfrm>
            <a:off x="364775" y="3769550"/>
            <a:ext cx="5544900" cy="1010400"/>
          </a:xfrm>
          <a:prstGeom prst="rect">
            <a:avLst/>
          </a:prstGeom>
          <a:no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600">
                <a:latin typeface="Open Sans"/>
                <a:ea typeface="Open Sans"/>
                <a:cs typeface="Open Sans"/>
                <a:sym typeface="Open Sans"/>
              </a:rPr>
              <a:t>Using someone else’s code and providing the name of the person it belonged to as credit to their work</a:t>
            </a:r>
            <a:endParaRPr sz="1600">
              <a:latin typeface="Open Sans"/>
              <a:ea typeface="Open Sans"/>
              <a:cs typeface="Open Sans"/>
              <a:sym typeface="Open Sans"/>
            </a:endParaRPr>
          </a:p>
        </p:txBody>
      </p:sp>
      <p:sp>
        <p:nvSpPr>
          <p:cNvPr id="240" name="Google Shape;240;p43"/>
          <p:cNvSpPr txBox="1"/>
          <p:nvPr/>
        </p:nvSpPr>
        <p:spPr>
          <a:xfrm>
            <a:off x="7076900" y="870150"/>
            <a:ext cx="1661400" cy="70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43"/>
          <p:cNvSpPr txBox="1"/>
          <p:nvPr/>
        </p:nvSpPr>
        <p:spPr>
          <a:xfrm>
            <a:off x="7241475" y="960450"/>
            <a:ext cx="1075800" cy="522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F95C3C"/>
                </a:solidFill>
                <a:latin typeface="Open Sans"/>
                <a:ea typeface="Open Sans"/>
                <a:cs typeface="Open Sans"/>
                <a:sym typeface="Open Sans"/>
              </a:rPr>
              <a:t>YES</a:t>
            </a:r>
            <a:endParaRPr b="1" sz="2400">
              <a:solidFill>
                <a:srgbClr val="F95C3C"/>
              </a:solidFill>
              <a:latin typeface="Open Sans"/>
              <a:ea typeface="Open Sans"/>
              <a:cs typeface="Open Sans"/>
              <a:sym typeface="Open Sans"/>
            </a:endParaRPr>
          </a:p>
        </p:txBody>
      </p:sp>
      <p:cxnSp>
        <p:nvCxnSpPr>
          <p:cNvPr id="242" name="Google Shape;242;p43"/>
          <p:cNvCxnSpPr>
            <a:endCxn id="241" idx="1"/>
          </p:cNvCxnSpPr>
          <p:nvPr/>
        </p:nvCxnSpPr>
        <p:spPr>
          <a:xfrm>
            <a:off x="6031275" y="1215150"/>
            <a:ext cx="1210200" cy="6300"/>
          </a:xfrm>
          <a:prstGeom prst="straightConnector1">
            <a:avLst/>
          </a:prstGeom>
          <a:noFill/>
          <a:ln cap="flat" cmpd="sng" w="38100">
            <a:solidFill>
              <a:schemeClr val="dk2"/>
            </a:solidFill>
            <a:prstDash val="solid"/>
            <a:round/>
            <a:headEnd len="med" w="med" type="none"/>
            <a:tailEnd len="med" w="med" type="triangle"/>
          </a:ln>
        </p:spPr>
      </p:cxnSp>
      <p:cxnSp>
        <p:nvCxnSpPr>
          <p:cNvPr id="243" name="Google Shape;243;p43"/>
          <p:cNvCxnSpPr/>
          <p:nvPr/>
        </p:nvCxnSpPr>
        <p:spPr>
          <a:xfrm>
            <a:off x="6031275" y="3205338"/>
            <a:ext cx="1210200" cy="6300"/>
          </a:xfrm>
          <a:prstGeom prst="straightConnector1">
            <a:avLst/>
          </a:prstGeom>
          <a:noFill/>
          <a:ln cap="flat" cmpd="sng" w="38100">
            <a:solidFill>
              <a:schemeClr val="dk2"/>
            </a:solidFill>
            <a:prstDash val="solid"/>
            <a:round/>
            <a:headEnd len="med" w="med" type="none"/>
            <a:tailEnd len="med" w="med" type="triangle"/>
          </a:ln>
        </p:spPr>
      </p:cxnSp>
      <p:cxnSp>
        <p:nvCxnSpPr>
          <p:cNvPr id="244" name="Google Shape;244;p43"/>
          <p:cNvCxnSpPr/>
          <p:nvPr/>
        </p:nvCxnSpPr>
        <p:spPr>
          <a:xfrm>
            <a:off x="6031275" y="2139100"/>
            <a:ext cx="1210200" cy="6300"/>
          </a:xfrm>
          <a:prstGeom prst="straightConnector1">
            <a:avLst/>
          </a:prstGeom>
          <a:noFill/>
          <a:ln cap="flat" cmpd="sng" w="38100">
            <a:solidFill>
              <a:schemeClr val="dk2"/>
            </a:solidFill>
            <a:prstDash val="solid"/>
            <a:round/>
            <a:headEnd len="med" w="med" type="none"/>
            <a:tailEnd len="med" w="med" type="triangle"/>
          </a:ln>
        </p:spPr>
      </p:cxnSp>
      <p:cxnSp>
        <p:nvCxnSpPr>
          <p:cNvPr id="245" name="Google Shape;245;p43"/>
          <p:cNvCxnSpPr/>
          <p:nvPr/>
        </p:nvCxnSpPr>
        <p:spPr>
          <a:xfrm>
            <a:off x="6031275" y="4271600"/>
            <a:ext cx="1210200" cy="6300"/>
          </a:xfrm>
          <a:prstGeom prst="straightConnector1">
            <a:avLst/>
          </a:prstGeom>
          <a:noFill/>
          <a:ln cap="flat" cmpd="sng" w="38100">
            <a:solidFill>
              <a:schemeClr val="dk2"/>
            </a:solidFill>
            <a:prstDash val="solid"/>
            <a:round/>
            <a:headEnd len="med" w="med" type="none"/>
            <a:tailEnd len="med" w="med" type="triangle"/>
          </a:ln>
        </p:spPr>
      </p:cxnSp>
      <p:sp>
        <p:nvSpPr>
          <p:cNvPr id="246" name="Google Shape;246;p43"/>
          <p:cNvSpPr txBox="1"/>
          <p:nvPr/>
        </p:nvSpPr>
        <p:spPr>
          <a:xfrm>
            <a:off x="7241475" y="1881250"/>
            <a:ext cx="1075800" cy="522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2B3E4"/>
                </a:solidFill>
                <a:latin typeface="Open Sans"/>
                <a:ea typeface="Open Sans"/>
                <a:cs typeface="Open Sans"/>
                <a:sym typeface="Open Sans"/>
              </a:rPr>
              <a:t>NO</a:t>
            </a:r>
            <a:endParaRPr b="1" sz="2400">
              <a:solidFill>
                <a:srgbClr val="02B3E4"/>
              </a:solidFill>
              <a:latin typeface="Open Sans"/>
              <a:ea typeface="Open Sans"/>
              <a:cs typeface="Open Sans"/>
              <a:sym typeface="Open Sans"/>
            </a:endParaRPr>
          </a:p>
        </p:txBody>
      </p:sp>
      <p:sp>
        <p:nvSpPr>
          <p:cNvPr id="247" name="Google Shape;247;p43"/>
          <p:cNvSpPr txBox="1"/>
          <p:nvPr/>
        </p:nvSpPr>
        <p:spPr>
          <a:xfrm>
            <a:off x="7241475" y="2947500"/>
            <a:ext cx="1075800" cy="522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F95C3C"/>
                </a:solidFill>
                <a:latin typeface="Open Sans"/>
                <a:ea typeface="Open Sans"/>
                <a:cs typeface="Open Sans"/>
                <a:sym typeface="Open Sans"/>
              </a:rPr>
              <a:t>YES</a:t>
            </a:r>
            <a:endParaRPr b="1" sz="2400">
              <a:solidFill>
                <a:srgbClr val="F95C3C"/>
              </a:solidFill>
              <a:latin typeface="Open Sans"/>
              <a:ea typeface="Open Sans"/>
              <a:cs typeface="Open Sans"/>
              <a:sym typeface="Open Sans"/>
            </a:endParaRPr>
          </a:p>
        </p:txBody>
      </p:sp>
      <p:sp>
        <p:nvSpPr>
          <p:cNvPr id="248" name="Google Shape;248;p43"/>
          <p:cNvSpPr txBox="1"/>
          <p:nvPr/>
        </p:nvSpPr>
        <p:spPr>
          <a:xfrm>
            <a:off x="7241475" y="4013750"/>
            <a:ext cx="1075800" cy="522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F95C3C"/>
                </a:solidFill>
                <a:latin typeface="Open Sans"/>
                <a:ea typeface="Open Sans"/>
                <a:cs typeface="Open Sans"/>
                <a:sym typeface="Open Sans"/>
              </a:rPr>
              <a:t>YES</a:t>
            </a:r>
            <a:endParaRPr b="1" sz="2400">
              <a:solidFill>
                <a:srgbClr val="F95C3C"/>
              </a:solidFill>
              <a:latin typeface="Open Sans"/>
              <a:ea typeface="Open Sans"/>
              <a:cs typeface="Open Sans"/>
              <a:sym typeface="Open Sans"/>
            </a:endParaRPr>
          </a:p>
        </p:txBody>
      </p:sp>
    </p:spTree>
  </p:cSld>
  <p:clrMapOvr>
    <a:masterClrMapping/>
  </p:clrMapOvr>
  <p:transition>
    <p:fade thruBlk="1"/>
  </p:transition>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000"/>
                                        <p:tgtEl>
                                          <p:spTgt spid="242"/>
                                        </p:tgtEl>
                                      </p:cBhvr>
                                    </p:animEffect>
                                  </p:childTnLst>
                                </p:cTn>
                              </p:par>
                              <p:par>
                                <p:cTn fill="hold" nodeType="withEffect" presetClass="entr" presetID="10" presetSubtype="0">
                                  <p:stCondLst>
                                    <p:cond delay="0"/>
                                  </p:stCondLst>
                                  <p:childTnLst>
                                    <p:set>
                                      <p:cBhvr>
                                        <p:cTn dur="1" fill="hold">
                                          <p:stCondLst>
                                            <p:cond delay="0"/>
                                          </p:stCondLst>
                                        </p:cTn>
                                        <p:tgtEl>
                                          <p:spTgt spid="241"/>
                                        </p:tgtEl>
                                        <p:attrNameLst>
                                          <p:attrName>style.visibility</p:attrName>
                                        </p:attrNameLst>
                                      </p:cBhvr>
                                      <p:to>
                                        <p:strVal val="visible"/>
                                      </p:to>
                                    </p:set>
                                    <p:animEffect filter="fade" transition="in">
                                      <p:cBhvr>
                                        <p:cTn dur="1000"/>
                                        <p:tgtEl>
                                          <p:spTgt spid="24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4"/>
                                        </p:tgtEl>
                                        <p:attrNameLst>
                                          <p:attrName>style.visibility</p:attrName>
                                        </p:attrNameLst>
                                      </p:cBhvr>
                                      <p:to>
                                        <p:strVal val="visible"/>
                                      </p:to>
                                    </p:set>
                                    <p:animEffect filter="fade" transition="in">
                                      <p:cBhvr>
                                        <p:cTn dur="1000"/>
                                        <p:tgtEl>
                                          <p:spTgt spid="244"/>
                                        </p:tgtEl>
                                      </p:cBhvr>
                                    </p:animEffect>
                                  </p:childTnLst>
                                </p:cTn>
                              </p:par>
                              <p:par>
                                <p:cTn fill="hold" nodeType="withEffect" presetClass="entr" presetID="10" presetSubtype="0">
                                  <p:stCondLst>
                                    <p:cond delay="0"/>
                                  </p:stCondLst>
                                  <p:childTnLst>
                                    <p:set>
                                      <p:cBhvr>
                                        <p:cTn dur="1" fill="hold">
                                          <p:stCondLst>
                                            <p:cond delay="0"/>
                                          </p:stCondLst>
                                        </p:cTn>
                                        <p:tgtEl>
                                          <p:spTgt spid="246"/>
                                        </p:tgtEl>
                                        <p:attrNameLst>
                                          <p:attrName>style.visibility</p:attrName>
                                        </p:attrNameLst>
                                      </p:cBhvr>
                                      <p:to>
                                        <p:strVal val="visible"/>
                                      </p:to>
                                    </p:set>
                                    <p:animEffect filter="fade" transition="in">
                                      <p:cBhvr>
                                        <p:cTn dur="1000"/>
                                        <p:tgtEl>
                                          <p:spTgt spid="24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3"/>
                                        </p:tgtEl>
                                        <p:attrNameLst>
                                          <p:attrName>style.visibility</p:attrName>
                                        </p:attrNameLst>
                                      </p:cBhvr>
                                      <p:to>
                                        <p:strVal val="visible"/>
                                      </p:to>
                                    </p:set>
                                    <p:animEffect filter="fade" transition="in">
                                      <p:cBhvr>
                                        <p:cTn dur="1000"/>
                                        <p:tgtEl>
                                          <p:spTgt spid="243"/>
                                        </p:tgtEl>
                                      </p:cBhvr>
                                    </p:animEffect>
                                  </p:childTnLst>
                                </p:cTn>
                              </p:par>
                              <p:par>
                                <p:cTn fill="hold" nodeType="withEffect" presetClass="entr" presetID="10" presetSubtype="0">
                                  <p:stCondLst>
                                    <p:cond delay="0"/>
                                  </p:stCondLst>
                                  <p:childTnLst>
                                    <p:set>
                                      <p:cBhvr>
                                        <p:cTn dur="1" fill="hold">
                                          <p:stCondLst>
                                            <p:cond delay="0"/>
                                          </p:stCondLst>
                                        </p:cTn>
                                        <p:tgtEl>
                                          <p:spTgt spid="247"/>
                                        </p:tgtEl>
                                        <p:attrNameLst>
                                          <p:attrName>style.visibility</p:attrName>
                                        </p:attrNameLst>
                                      </p:cBhvr>
                                      <p:to>
                                        <p:strVal val="visible"/>
                                      </p:to>
                                    </p:set>
                                    <p:animEffect filter="fade" transition="in">
                                      <p:cBhvr>
                                        <p:cTn dur="1000"/>
                                        <p:tgtEl>
                                          <p:spTgt spid="24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5"/>
                                        </p:tgtEl>
                                        <p:attrNameLst>
                                          <p:attrName>style.visibility</p:attrName>
                                        </p:attrNameLst>
                                      </p:cBhvr>
                                      <p:to>
                                        <p:strVal val="visible"/>
                                      </p:to>
                                    </p:set>
                                    <p:animEffect filter="fade" transition="in">
                                      <p:cBhvr>
                                        <p:cTn dur="1000"/>
                                        <p:tgtEl>
                                          <p:spTgt spid="245"/>
                                        </p:tgtEl>
                                      </p:cBhvr>
                                    </p:animEffect>
                                  </p:childTnLst>
                                </p:cTn>
                              </p:par>
                              <p:par>
                                <p:cTn fill="hold" nodeType="withEffect" presetClass="entr" presetID="10" presetSubtype="0">
                                  <p:stCondLst>
                                    <p:cond delay="0"/>
                                  </p:stCondLst>
                                  <p:childTnLst>
                                    <p:set>
                                      <p:cBhvr>
                                        <p:cTn dur="1" fill="hold">
                                          <p:stCondLst>
                                            <p:cond delay="0"/>
                                          </p:stCondLst>
                                        </p:cTn>
                                        <p:tgtEl>
                                          <p:spTgt spid="248"/>
                                        </p:tgtEl>
                                        <p:attrNameLst>
                                          <p:attrName>style.visibility</p:attrName>
                                        </p:attrNameLst>
                                      </p:cBhvr>
                                      <p:to>
                                        <p:strVal val="visible"/>
                                      </p:to>
                                    </p:set>
                                    <p:animEffect filter="fade" transition="in">
                                      <p:cBhvr>
                                        <p:cTn dur="1000"/>
                                        <p:tgtEl>
                                          <p:spTgt spid="2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Google Shape;119;p26"/>
          <p:cNvSpPr txBox="1"/>
          <p:nvPr>
            <p:ph type="title"/>
          </p:nvPr>
        </p:nvSpPr>
        <p:spPr>
          <a:xfrm>
            <a:off x="457200" y="834727"/>
            <a:ext cx="8229600" cy="1389300"/>
          </a:xfrm>
          <a:prstGeom prst="rect">
            <a:avLst/>
          </a:prstGeom>
          <a:noFill/>
          <a:ln>
            <a:noFill/>
          </a:ln>
        </p:spPr>
        <p:txBody>
          <a:bodyPr anchorCtr="0" anchor="b" bIns="0" lIns="0" spcFirstLastPara="1" rIns="0" wrap="square" tIns="0">
            <a:noAutofit/>
          </a:bodyPr>
          <a:lstStyle/>
          <a:p>
            <a:pPr indent="0" lvl="0" marL="0" marR="0" rtl="0" algn="l">
              <a:lnSpc>
                <a:spcPct val="120000"/>
              </a:lnSpc>
              <a:spcBef>
                <a:spcPts val="0"/>
              </a:spcBef>
              <a:spcAft>
                <a:spcPts val="0"/>
              </a:spcAft>
              <a:buClr>
                <a:srgbClr val="FFFFFF"/>
              </a:buClr>
              <a:buFont typeface="Open Sans"/>
              <a:buNone/>
            </a:pPr>
            <a:r>
              <a:rPr lang="en"/>
              <a:t>CONGRATULATIONS! </a:t>
            </a:r>
            <a:r>
              <a:rPr lang="en" sz="4000">
                <a:solidFill>
                  <a:srgbClr val="660099"/>
                </a:solidFill>
                <a:uFill>
                  <a:noFill/>
                </a:uFill>
                <a:latin typeface="Roboto"/>
                <a:ea typeface="Roboto"/>
                <a:cs typeface="Roboto"/>
                <a:sym typeface="Roboto"/>
                <a:hlinkClick r:id="rId3"/>
              </a:rPr>
              <a:t>🎉</a:t>
            </a:r>
            <a:endParaRPr sz="500"/>
          </a:p>
        </p:txBody>
      </p:sp>
      <p:sp>
        <p:nvSpPr>
          <p:cNvPr id="120" name="Google Shape;120;p26"/>
          <p:cNvSpPr txBox="1"/>
          <p:nvPr>
            <p:ph idx="1" type="body"/>
          </p:nvPr>
        </p:nvSpPr>
        <p:spPr>
          <a:xfrm>
            <a:off x="457200" y="2195525"/>
            <a:ext cx="5404500" cy="1003500"/>
          </a:xfrm>
          <a:prstGeom prst="rect">
            <a:avLst/>
          </a:prstGeom>
          <a:noFill/>
          <a:ln>
            <a:noFill/>
          </a:ln>
        </p:spPr>
        <p:txBody>
          <a:bodyPr anchorCtr="0" anchor="t" bIns="0" lIns="0" spcFirstLastPara="1" rIns="0" wrap="square" tIns="0">
            <a:noAutofit/>
          </a:bodyPr>
          <a:lstStyle/>
          <a:p>
            <a:pPr indent="0" lvl="0" marL="0" marR="0" rtl="0" algn="l">
              <a:lnSpc>
                <a:spcPct val="131250"/>
              </a:lnSpc>
              <a:spcBef>
                <a:spcPts val="0"/>
              </a:spcBef>
              <a:spcAft>
                <a:spcPts val="0"/>
              </a:spcAft>
              <a:buClr>
                <a:srgbClr val="000000"/>
              </a:buClr>
              <a:buSzPts val="1100"/>
              <a:buFont typeface="Arial"/>
              <a:buNone/>
            </a:pPr>
            <a:r>
              <a:rPr lang="en"/>
              <a:t>You did it!</a:t>
            </a:r>
            <a:endParaRPr/>
          </a:p>
          <a:p>
            <a:pPr indent="0" lvl="0" marL="0" marR="0" rtl="0" algn="l">
              <a:lnSpc>
                <a:spcPct val="131250"/>
              </a:lnSpc>
              <a:spcBef>
                <a:spcPts val="0"/>
              </a:spcBef>
              <a:spcAft>
                <a:spcPts val="0"/>
              </a:spcAft>
              <a:buClr>
                <a:srgbClr val="000000"/>
              </a:buClr>
              <a:buSzPts val="1100"/>
              <a:buFont typeface="Arial"/>
              <a:buNone/>
            </a:pPr>
            <a:r>
              <a:rPr lang="en"/>
              <a:t>You’re moving on to Phase 2!</a:t>
            </a:r>
            <a:endParaRPr/>
          </a:p>
          <a:p>
            <a:pPr indent="0" lvl="0" marL="0" rtl="0" algn="l">
              <a:lnSpc>
                <a:spcPct val="100000"/>
              </a:lnSpc>
              <a:spcBef>
                <a:spcPts val="0"/>
              </a:spcBef>
              <a:spcAft>
                <a:spcPts val="0"/>
              </a:spcAft>
              <a:buClr>
                <a:srgbClr val="000000"/>
              </a:buClr>
              <a:buSzPts val="1100"/>
              <a:buFont typeface="Arial"/>
              <a:buNone/>
            </a:pPr>
            <a:r>
              <a:t/>
            </a:r>
            <a:endParaRPr/>
          </a:p>
        </p:txBody>
      </p:sp>
      <p:pic>
        <p:nvPicPr>
          <p:cNvPr id="121" name="Google Shape;121;p26"/>
          <p:cNvPicPr preferRelativeResize="0"/>
          <p:nvPr/>
        </p:nvPicPr>
        <p:blipFill>
          <a:blip r:embed="rId4">
            <a:alphaModFix/>
          </a:blip>
          <a:stretch>
            <a:fillRect/>
          </a:stretch>
        </p:blipFill>
        <p:spPr>
          <a:xfrm>
            <a:off x="1262950" y="3096875"/>
            <a:ext cx="2605426" cy="195407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44"/>
          <p:cNvSpPr txBox="1"/>
          <p:nvPr>
            <p:ph idx="1" type="body"/>
          </p:nvPr>
        </p:nvSpPr>
        <p:spPr>
          <a:xfrm>
            <a:off x="347475" y="1543575"/>
            <a:ext cx="5860800" cy="1390800"/>
          </a:xfrm>
          <a:prstGeom prst="rect">
            <a:avLst/>
          </a:prstGeom>
        </p:spPr>
        <p:txBody>
          <a:bodyPr anchorCtr="0" anchor="b" bIns="34275" lIns="34275" spcFirstLastPara="1" rIns="34275" wrap="square" tIns="34275">
            <a:noAutofit/>
          </a:bodyPr>
          <a:lstStyle/>
          <a:p>
            <a:pPr indent="0" lvl="0" marL="0" rtl="0" algn="ctr">
              <a:spcBef>
                <a:spcPts val="0"/>
              </a:spcBef>
              <a:spcAft>
                <a:spcPts val="0"/>
              </a:spcAft>
              <a:buNone/>
            </a:pPr>
            <a:r>
              <a:rPr lang="en" sz="3600"/>
              <a:t>Phase 2</a:t>
            </a:r>
            <a:endParaRPr sz="3600"/>
          </a:p>
          <a:p>
            <a:pPr indent="0" lvl="0" marL="0" rtl="0" algn="ctr">
              <a:spcBef>
                <a:spcPts val="0"/>
              </a:spcBef>
              <a:spcAft>
                <a:spcPts val="0"/>
              </a:spcAft>
              <a:buNone/>
            </a:pPr>
            <a:r>
              <a:rPr lang="en" sz="3600"/>
              <a:t>Resources</a:t>
            </a:r>
            <a:endParaRPr sz="36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7" name="Shape 257"/>
        <p:cNvGrpSpPr/>
        <p:nvPr/>
      </p:nvGrpSpPr>
      <p:grpSpPr>
        <a:xfrm>
          <a:off x="0" y="0"/>
          <a:ext cx="0" cy="0"/>
          <a:chOff x="0" y="0"/>
          <a:chExt cx="0" cy="0"/>
        </a:xfrm>
      </p:grpSpPr>
      <p:sp>
        <p:nvSpPr>
          <p:cNvPr id="258" name="Google Shape;258;p45"/>
          <p:cNvSpPr txBox="1"/>
          <p:nvPr>
            <p:ph type="title"/>
          </p:nvPr>
        </p:nvSpPr>
        <p:spPr>
          <a:xfrm>
            <a:off x="457200" y="304800"/>
            <a:ext cx="8229600" cy="595200"/>
          </a:xfrm>
          <a:prstGeom prst="rect">
            <a:avLst/>
          </a:prstGeom>
        </p:spPr>
        <p:txBody>
          <a:bodyPr anchorCtr="0" anchor="t" bIns="34275" lIns="34275" spcFirstLastPara="1" rIns="34275" wrap="square" tIns="34275">
            <a:noAutofit/>
          </a:bodyPr>
          <a:lstStyle/>
          <a:p>
            <a:pPr indent="0" lvl="0" marL="0" rtl="0" algn="l">
              <a:spcBef>
                <a:spcPts val="0"/>
              </a:spcBef>
              <a:spcAft>
                <a:spcPts val="0"/>
              </a:spcAft>
              <a:buNone/>
            </a:pPr>
            <a:r>
              <a:rPr lang="en">
                <a:solidFill>
                  <a:srgbClr val="02B3E4"/>
                </a:solidFill>
              </a:rPr>
              <a:t>Where do I ask for help? </a:t>
            </a:r>
            <a:endParaRPr>
              <a:solidFill>
                <a:srgbClr val="02B3E4"/>
              </a:solidFill>
            </a:endParaRPr>
          </a:p>
        </p:txBody>
      </p:sp>
      <p:pic>
        <p:nvPicPr>
          <p:cNvPr id="259" name="Google Shape;259;p45"/>
          <p:cNvPicPr preferRelativeResize="0"/>
          <p:nvPr/>
        </p:nvPicPr>
        <p:blipFill>
          <a:blip r:embed="rId3">
            <a:alphaModFix/>
          </a:blip>
          <a:stretch>
            <a:fillRect/>
          </a:stretch>
        </p:blipFill>
        <p:spPr>
          <a:xfrm>
            <a:off x="545452" y="966075"/>
            <a:ext cx="1258000" cy="3897199"/>
          </a:xfrm>
          <a:prstGeom prst="rect">
            <a:avLst/>
          </a:prstGeom>
          <a:noFill/>
          <a:ln>
            <a:noFill/>
          </a:ln>
        </p:spPr>
      </p:pic>
      <p:sp>
        <p:nvSpPr>
          <p:cNvPr id="260" name="Google Shape;260;p45"/>
          <p:cNvSpPr txBox="1"/>
          <p:nvPr/>
        </p:nvSpPr>
        <p:spPr>
          <a:xfrm>
            <a:off x="5313250" y="900000"/>
            <a:ext cx="3660300" cy="39336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SzPts val="1200"/>
              <a:buFont typeface="Open Sans"/>
              <a:buChar char="●"/>
            </a:pPr>
            <a:r>
              <a:rPr lang="en" sz="1200">
                <a:latin typeface="Open Sans"/>
                <a:ea typeface="Open Sans"/>
                <a:cs typeface="Open Sans"/>
                <a:sym typeface="Open Sans"/>
              </a:rPr>
              <a:t>Once you’re in your classroom dashboard, you will see a side menu bar like the one show on the far left</a:t>
            </a:r>
            <a:endParaRPr sz="1200">
              <a:latin typeface="Open Sans"/>
              <a:ea typeface="Open Sans"/>
              <a:cs typeface="Open Sans"/>
              <a:sym typeface="Open Sans"/>
            </a:endParaRPr>
          </a:p>
          <a:p>
            <a:pPr indent="0" lvl="0" marL="457200" rtl="0" algn="l">
              <a:spcBef>
                <a:spcPts val="0"/>
              </a:spcBef>
              <a:spcAft>
                <a:spcPts val="0"/>
              </a:spcAft>
              <a:buNone/>
            </a:pPr>
            <a:r>
              <a:t/>
            </a:r>
            <a:endParaRPr sz="1200">
              <a:latin typeface="Open Sans"/>
              <a:ea typeface="Open Sans"/>
              <a:cs typeface="Open Sans"/>
              <a:sym typeface="Open Sans"/>
            </a:endParaRPr>
          </a:p>
          <a:p>
            <a:pPr indent="-304800" lvl="0" marL="457200" rtl="0" algn="l">
              <a:spcBef>
                <a:spcPts val="0"/>
              </a:spcBef>
              <a:spcAft>
                <a:spcPts val="0"/>
              </a:spcAft>
              <a:buSzPts val="1200"/>
              <a:buFont typeface="Open Sans"/>
              <a:buChar char="●"/>
            </a:pPr>
            <a:r>
              <a:rPr b="1" lang="en" sz="1200">
                <a:latin typeface="Open Sans"/>
                <a:ea typeface="Open Sans"/>
                <a:cs typeface="Open Sans"/>
                <a:sym typeface="Open Sans"/>
              </a:rPr>
              <a:t>The Help button:</a:t>
            </a:r>
            <a:r>
              <a:rPr lang="en" sz="1200">
                <a:latin typeface="Open Sans"/>
                <a:ea typeface="Open Sans"/>
                <a:cs typeface="Open Sans"/>
                <a:sym typeface="Open Sans"/>
              </a:rPr>
              <a:t> This is where you can find all your resources! </a:t>
            </a:r>
            <a:endParaRPr sz="1200">
              <a:latin typeface="Open Sans"/>
              <a:ea typeface="Open Sans"/>
              <a:cs typeface="Open Sans"/>
              <a:sym typeface="Open Sans"/>
            </a:endParaRPr>
          </a:p>
          <a:p>
            <a:pPr indent="0" lvl="0" marL="457200" rtl="0" algn="l">
              <a:spcBef>
                <a:spcPts val="0"/>
              </a:spcBef>
              <a:spcAft>
                <a:spcPts val="0"/>
              </a:spcAft>
              <a:buNone/>
            </a:pPr>
            <a:r>
              <a:t/>
            </a:r>
            <a:endParaRPr sz="1200">
              <a:latin typeface="Open Sans"/>
              <a:ea typeface="Open Sans"/>
              <a:cs typeface="Open Sans"/>
              <a:sym typeface="Open Sans"/>
            </a:endParaRPr>
          </a:p>
          <a:p>
            <a:pPr indent="-304800" lvl="1" marL="914400" rtl="0" algn="l">
              <a:spcBef>
                <a:spcPts val="0"/>
              </a:spcBef>
              <a:spcAft>
                <a:spcPts val="0"/>
              </a:spcAft>
              <a:buSzPts val="1200"/>
              <a:buFont typeface="Open Sans"/>
              <a:buChar char="○"/>
            </a:pPr>
            <a:r>
              <a:rPr b="1" lang="en" sz="1200">
                <a:latin typeface="Open Sans"/>
                <a:ea typeface="Open Sans"/>
                <a:cs typeface="Open Sans"/>
                <a:sym typeface="Open Sans"/>
              </a:rPr>
              <a:t>Mentor Help: </a:t>
            </a:r>
            <a:r>
              <a:rPr lang="en" sz="1200">
                <a:latin typeface="Open Sans"/>
                <a:ea typeface="Open Sans"/>
                <a:cs typeface="Open Sans"/>
                <a:sym typeface="Open Sans"/>
              </a:rPr>
              <a:t>access to help from mentors on Udacity’s Q&amp;A platform, Knowledge</a:t>
            </a:r>
            <a:br>
              <a:rPr lang="en" sz="1200">
                <a:latin typeface="Open Sans"/>
                <a:ea typeface="Open Sans"/>
                <a:cs typeface="Open Sans"/>
                <a:sym typeface="Open Sans"/>
              </a:rPr>
            </a:br>
            <a:endParaRPr sz="1200">
              <a:latin typeface="Open Sans"/>
              <a:ea typeface="Open Sans"/>
              <a:cs typeface="Open Sans"/>
              <a:sym typeface="Open Sans"/>
            </a:endParaRPr>
          </a:p>
          <a:p>
            <a:pPr indent="-304800" lvl="1" marL="914400" rtl="0" algn="l">
              <a:spcBef>
                <a:spcPts val="0"/>
              </a:spcBef>
              <a:spcAft>
                <a:spcPts val="0"/>
              </a:spcAft>
              <a:buSzPts val="1200"/>
              <a:buFont typeface="Open Sans"/>
              <a:buChar char="○"/>
            </a:pPr>
            <a:r>
              <a:rPr b="1" lang="en" sz="1200">
                <a:latin typeface="Open Sans"/>
                <a:ea typeface="Open Sans"/>
                <a:cs typeface="Open Sans"/>
                <a:sym typeface="Open Sans"/>
              </a:rPr>
              <a:t>Peer Chat: </a:t>
            </a:r>
            <a:r>
              <a:rPr lang="en" sz="1200">
                <a:latin typeface="Open Sans"/>
                <a:ea typeface="Open Sans"/>
                <a:cs typeface="Open Sans"/>
                <a:sym typeface="Open Sans"/>
              </a:rPr>
              <a:t>Find and chat with peers enrolled in the same ND</a:t>
            </a:r>
            <a:endParaRPr sz="1200">
              <a:latin typeface="Open Sans"/>
              <a:ea typeface="Open Sans"/>
              <a:cs typeface="Open Sans"/>
              <a:sym typeface="Open Sans"/>
            </a:endParaRPr>
          </a:p>
          <a:p>
            <a:pPr indent="0" lvl="0" marL="914400" rtl="0" algn="l">
              <a:spcBef>
                <a:spcPts val="0"/>
              </a:spcBef>
              <a:spcAft>
                <a:spcPts val="0"/>
              </a:spcAft>
              <a:buNone/>
            </a:pPr>
            <a:r>
              <a:t/>
            </a:r>
            <a:endParaRPr sz="1200">
              <a:latin typeface="Open Sans"/>
              <a:ea typeface="Open Sans"/>
              <a:cs typeface="Open Sans"/>
              <a:sym typeface="Open Sans"/>
            </a:endParaRPr>
          </a:p>
          <a:p>
            <a:pPr indent="-304800" lvl="1" marL="914400" rtl="0" algn="l">
              <a:spcBef>
                <a:spcPts val="0"/>
              </a:spcBef>
              <a:spcAft>
                <a:spcPts val="0"/>
              </a:spcAft>
              <a:buSzPts val="1200"/>
              <a:buFont typeface="Open Sans"/>
              <a:buChar char="○"/>
            </a:pPr>
            <a:r>
              <a:rPr b="1" lang="en" sz="1200">
                <a:latin typeface="Open Sans"/>
                <a:ea typeface="Open Sans"/>
                <a:cs typeface="Open Sans"/>
                <a:sym typeface="Open Sans"/>
              </a:rPr>
              <a:t>Careers: </a:t>
            </a:r>
            <a:r>
              <a:rPr lang="en" sz="1200">
                <a:latin typeface="Open Sans"/>
                <a:ea typeface="Open Sans"/>
                <a:cs typeface="Open Sans"/>
                <a:sym typeface="Open Sans"/>
              </a:rPr>
              <a:t>Schedule 1:1’s with Udacity’s Career Coaches and explore career services</a:t>
            </a:r>
            <a:br>
              <a:rPr lang="en" sz="1200">
                <a:latin typeface="Open Sans"/>
                <a:ea typeface="Open Sans"/>
                <a:cs typeface="Open Sans"/>
                <a:sym typeface="Open Sans"/>
              </a:rPr>
            </a:br>
            <a:endParaRPr sz="1200">
              <a:latin typeface="Open Sans"/>
              <a:ea typeface="Open Sans"/>
              <a:cs typeface="Open Sans"/>
              <a:sym typeface="Open Sans"/>
            </a:endParaRPr>
          </a:p>
          <a:p>
            <a:pPr indent="-304800" lvl="1" marL="914400" rtl="0" algn="l">
              <a:spcBef>
                <a:spcPts val="0"/>
              </a:spcBef>
              <a:spcAft>
                <a:spcPts val="0"/>
              </a:spcAft>
              <a:buSzPts val="1200"/>
              <a:buFont typeface="Open Sans"/>
              <a:buChar char="○"/>
            </a:pPr>
            <a:r>
              <a:rPr b="1" lang="en" sz="1200">
                <a:latin typeface="Open Sans"/>
                <a:ea typeface="Open Sans"/>
                <a:cs typeface="Open Sans"/>
                <a:sym typeface="Open Sans"/>
              </a:rPr>
              <a:t>Account Help: </a:t>
            </a:r>
            <a:r>
              <a:rPr lang="en" sz="1200">
                <a:latin typeface="Open Sans"/>
                <a:ea typeface="Open Sans"/>
                <a:cs typeface="Open Sans"/>
                <a:sym typeface="Open Sans"/>
              </a:rPr>
              <a:t>Get in touch with our Support team for account issues</a:t>
            </a:r>
            <a:endParaRPr sz="1200">
              <a:latin typeface="Open Sans"/>
              <a:ea typeface="Open Sans"/>
              <a:cs typeface="Open Sans"/>
              <a:sym typeface="Open Sans"/>
            </a:endParaRPr>
          </a:p>
          <a:p>
            <a:pPr indent="0" lvl="0" marL="457200" rtl="0" algn="l">
              <a:spcBef>
                <a:spcPts val="0"/>
              </a:spcBef>
              <a:spcAft>
                <a:spcPts val="0"/>
              </a:spcAft>
              <a:buNone/>
            </a:pPr>
            <a:r>
              <a:t/>
            </a:r>
            <a:endParaRPr>
              <a:latin typeface="Open Sans"/>
              <a:ea typeface="Open Sans"/>
              <a:cs typeface="Open Sans"/>
              <a:sym typeface="Open Sans"/>
            </a:endParaRPr>
          </a:p>
          <a:p>
            <a:pPr indent="0" lvl="0" marL="457200" rtl="0" algn="l">
              <a:spcBef>
                <a:spcPts val="0"/>
              </a:spcBef>
              <a:spcAft>
                <a:spcPts val="0"/>
              </a:spcAft>
              <a:buNone/>
            </a:pPr>
            <a:r>
              <a:t/>
            </a:r>
            <a:endParaRPr>
              <a:latin typeface="Open Sans"/>
              <a:ea typeface="Open Sans"/>
              <a:cs typeface="Open Sans"/>
              <a:sym typeface="Open Sans"/>
            </a:endParaRPr>
          </a:p>
          <a:p>
            <a:pPr indent="0" lvl="0" marL="457200" rtl="0" algn="l">
              <a:spcBef>
                <a:spcPts val="0"/>
              </a:spcBef>
              <a:spcAft>
                <a:spcPts val="0"/>
              </a:spcAft>
              <a:buNone/>
            </a:pPr>
            <a:r>
              <a:t/>
            </a:r>
            <a:endParaRPr>
              <a:latin typeface="Open Sans"/>
              <a:ea typeface="Open Sans"/>
              <a:cs typeface="Open Sans"/>
              <a:sym typeface="Open Sans"/>
            </a:endParaRPr>
          </a:p>
          <a:p>
            <a:pPr indent="0" lvl="0" marL="457200" rtl="0" algn="l">
              <a:spcBef>
                <a:spcPts val="0"/>
              </a:spcBef>
              <a:spcAft>
                <a:spcPts val="0"/>
              </a:spcAft>
              <a:buNone/>
            </a:pPr>
            <a:r>
              <a:t/>
            </a:r>
            <a:endParaRPr>
              <a:latin typeface="Open Sans"/>
              <a:ea typeface="Open Sans"/>
              <a:cs typeface="Open Sans"/>
              <a:sym typeface="Open Sans"/>
            </a:endParaRPr>
          </a:p>
        </p:txBody>
      </p:sp>
      <p:pic>
        <p:nvPicPr>
          <p:cNvPr id="261" name="Google Shape;261;p45"/>
          <p:cNvPicPr preferRelativeResize="0"/>
          <p:nvPr/>
        </p:nvPicPr>
        <p:blipFill>
          <a:blip r:embed="rId4">
            <a:alphaModFix/>
          </a:blip>
          <a:stretch>
            <a:fillRect/>
          </a:stretch>
        </p:blipFill>
        <p:spPr>
          <a:xfrm>
            <a:off x="2020487" y="1196787"/>
            <a:ext cx="3075726" cy="34357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AFBFC"/>
        </a:solidFill>
      </p:bgPr>
    </p:bg>
    <p:spTree>
      <p:nvGrpSpPr>
        <p:cNvPr id="265" name="Shape 265"/>
        <p:cNvGrpSpPr/>
        <p:nvPr/>
      </p:nvGrpSpPr>
      <p:grpSpPr>
        <a:xfrm>
          <a:off x="0" y="0"/>
          <a:ext cx="0" cy="0"/>
          <a:chOff x="0" y="0"/>
          <a:chExt cx="0" cy="0"/>
        </a:xfrm>
      </p:grpSpPr>
      <p:sp>
        <p:nvSpPr>
          <p:cNvPr id="266" name="Google Shape;266;p46"/>
          <p:cNvSpPr txBox="1"/>
          <p:nvPr>
            <p:ph type="title"/>
          </p:nvPr>
        </p:nvSpPr>
        <p:spPr>
          <a:xfrm>
            <a:off x="302350" y="243125"/>
            <a:ext cx="8455800" cy="595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2D3D4A"/>
              </a:buClr>
              <a:buFont typeface="Open Sans"/>
              <a:buNone/>
            </a:pPr>
            <a:r>
              <a:rPr lang="en">
                <a:solidFill>
                  <a:srgbClr val="02B3E4"/>
                </a:solidFill>
              </a:rPr>
              <a:t>Knowledge (Udacity’s Q&amp;A Platform)</a:t>
            </a:r>
            <a:endParaRPr>
              <a:solidFill>
                <a:srgbClr val="02B3E4"/>
              </a:solidFill>
            </a:endParaRPr>
          </a:p>
        </p:txBody>
      </p:sp>
      <p:sp>
        <p:nvSpPr>
          <p:cNvPr id="267" name="Google Shape;267;p46"/>
          <p:cNvSpPr txBox="1"/>
          <p:nvPr>
            <p:ph type="title"/>
          </p:nvPr>
        </p:nvSpPr>
        <p:spPr>
          <a:xfrm>
            <a:off x="3523675" y="867900"/>
            <a:ext cx="5393700" cy="3435900"/>
          </a:xfrm>
          <a:prstGeom prst="rect">
            <a:avLst/>
          </a:prstGeom>
          <a:noFill/>
          <a:ln>
            <a:noFill/>
          </a:ln>
        </p:spPr>
        <p:txBody>
          <a:bodyPr anchorCtr="0" anchor="t" bIns="0" lIns="0" spcFirstLastPara="1" rIns="0" wrap="square" tIns="0">
            <a:noAutofit/>
          </a:bodyPr>
          <a:lstStyle/>
          <a:p>
            <a:pPr indent="0" lvl="0" marL="0" rtl="0" algn="l">
              <a:spcBef>
                <a:spcPts val="0"/>
              </a:spcBef>
              <a:spcAft>
                <a:spcPts val="0"/>
              </a:spcAft>
              <a:buNone/>
            </a:pPr>
            <a:r>
              <a:t/>
            </a:r>
            <a:endParaRPr b="1" sz="1400">
              <a:solidFill>
                <a:srgbClr val="FFFFFF"/>
              </a:solidFill>
            </a:endParaRPr>
          </a:p>
          <a:p>
            <a:pPr indent="0" lvl="0" marL="0" rtl="0" algn="l">
              <a:spcBef>
                <a:spcPts val="0"/>
              </a:spcBef>
              <a:spcAft>
                <a:spcPts val="0"/>
              </a:spcAft>
              <a:buNone/>
            </a:pPr>
            <a:r>
              <a:rPr b="1" lang="en" sz="1400">
                <a:solidFill>
                  <a:srgbClr val="000000"/>
                </a:solidFill>
              </a:rPr>
              <a:t>THINGS TO KNOW: </a:t>
            </a:r>
            <a:br>
              <a:rPr b="1" lang="en" sz="1400">
                <a:solidFill>
                  <a:srgbClr val="000000"/>
                </a:solidFill>
              </a:rPr>
            </a:br>
            <a:endParaRPr b="1" sz="1400">
              <a:solidFill>
                <a:srgbClr val="000000"/>
              </a:solidFill>
            </a:endParaRPr>
          </a:p>
          <a:p>
            <a:pPr indent="-317500" lvl="0" marL="457200" rtl="0" algn="l">
              <a:spcBef>
                <a:spcPts val="0"/>
              </a:spcBef>
              <a:spcAft>
                <a:spcPts val="0"/>
              </a:spcAft>
              <a:buClr>
                <a:srgbClr val="000000"/>
              </a:buClr>
              <a:buSzPts val="1400"/>
              <a:buFont typeface="Open Sans"/>
              <a:buChar char="●"/>
            </a:pPr>
            <a:r>
              <a:rPr lang="en" sz="1400">
                <a:solidFill>
                  <a:srgbClr val="000000"/>
                </a:solidFill>
              </a:rPr>
              <a:t>Knowledge is your one-stop shop for any and all help. </a:t>
            </a:r>
            <a:br>
              <a:rPr lang="en" sz="1400">
                <a:solidFill>
                  <a:srgbClr val="000000"/>
                </a:solidFill>
              </a:rPr>
            </a:br>
            <a:endParaRPr sz="1400">
              <a:solidFill>
                <a:srgbClr val="000000"/>
              </a:solidFill>
            </a:endParaRPr>
          </a:p>
          <a:p>
            <a:pPr indent="-317500" lvl="0" marL="457200" rtl="0" algn="l">
              <a:spcBef>
                <a:spcPts val="0"/>
              </a:spcBef>
              <a:spcAft>
                <a:spcPts val="0"/>
              </a:spcAft>
              <a:buClr>
                <a:srgbClr val="000000"/>
              </a:buClr>
              <a:buSzPts val="1400"/>
              <a:buFont typeface="Open Sans"/>
              <a:buChar char="●"/>
            </a:pPr>
            <a:r>
              <a:rPr lang="en" sz="1400">
                <a:solidFill>
                  <a:srgbClr val="000000"/>
                </a:solidFill>
              </a:rPr>
              <a:t>Access Knowledge by clicking “Mentor Help” under the Help section in your classroom!</a:t>
            </a:r>
            <a:br>
              <a:rPr lang="en" sz="1400">
                <a:solidFill>
                  <a:srgbClr val="000000"/>
                </a:solidFill>
              </a:rPr>
            </a:br>
            <a:endParaRPr sz="1400">
              <a:solidFill>
                <a:srgbClr val="000000"/>
              </a:solidFill>
            </a:endParaRPr>
          </a:p>
          <a:p>
            <a:pPr indent="-317500" lvl="0" marL="457200" rtl="0" algn="l">
              <a:spcBef>
                <a:spcPts val="0"/>
              </a:spcBef>
              <a:spcAft>
                <a:spcPts val="0"/>
              </a:spcAft>
              <a:buClr>
                <a:srgbClr val="000000"/>
              </a:buClr>
              <a:buSzPts val="1400"/>
              <a:buFont typeface="Arial"/>
              <a:buChar char="●"/>
            </a:pPr>
            <a:r>
              <a:rPr lang="en" sz="1400">
                <a:solidFill>
                  <a:srgbClr val="000000"/>
                </a:solidFill>
              </a:rPr>
              <a:t>Reply times are fast! Usually within a couple of hours</a:t>
            </a:r>
            <a:br>
              <a:rPr lang="en" sz="1400">
                <a:solidFill>
                  <a:srgbClr val="000000"/>
                </a:solidFill>
              </a:rPr>
            </a:br>
            <a:endParaRPr sz="1400">
              <a:solidFill>
                <a:srgbClr val="000000"/>
              </a:solidFill>
            </a:endParaRPr>
          </a:p>
          <a:p>
            <a:pPr indent="-317500" lvl="0" marL="457200" rtl="0" algn="l">
              <a:spcBef>
                <a:spcPts val="0"/>
              </a:spcBef>
              <a:spcAft>
                <a:spcPts val="0"/>
              </a:spcAft>
              <a:buClr>
                <a:srgbClr val="000000"/>
              </a:buClr>
              <a:buSzPts val="1400"/>
              <a:buFont typeface="Arial"/>
              <a:buChar char="●"/>
            </a:pPr>
            <a:r>
              <a:rPr lang="en" sz="1400">
                <a:solidFill>
                  <a:srgbClr val="000000"/>
                </a:solidFill>
              </a:rPr>
              <a:t>Think of this tool like an online Live FAQ where you can get answers to technical questions.</a:t>
            </a:r>
            <a:endParaRPr sz="1400">
              <a:solidFill>
                <a:srgbClr val="000000"/>
              </a:solidFill>
            </a:endParaRPr>
          </a:p>
          <a:p>
            <a:pPr indent="0" lvl="0" marL="457200" rtl="0" algn="l">
              <a:spcBef>
                <a:spcPts val="0"/>
              </a:spcBef>
              <a:spcAft>
                <a:spcPts val="0"/>
              </a:spcAft>
              <a:buNone/>
            </a:pPr>
            <a:r>
              <a:t/>
            </a:r>
            <a:endParaRPr sz="1400">
              <a:solidFill>
                <a:srgbClr val="000000"/>
              </a:solidFill>
            </a:endParaRPr>
          </a:p>
          <a:p>
            <a:pPr indent="-317500" lvl="0" marL="457200" rtl="0" algn="l">
              <a:spcBef>
                <a:spcPts val="0"/>
              </a:spcBef>
              <a:spcAft>
                <a:spcPts val="0"/>
              </a:spcAft>
              <a:buClr>
                <a:srgbClr val="000000"/>
              </a:buClr>
              <a:buSzPts val="1400"/>
              <a:buFont typeface="Arial"/>
              <a:buChar char="●"/>
            </a:pPr>
            <a:r>
              <a:rPr lang="en" sz="1400">
                <a:solidFill>
                  <a:srgbClr val="000000"/>
                </a:solidFill>
              </a:rPr>
              <a:t>Still have questions on how Knowledge works? Check out our 👉</a:t>
            </a:r>
            <a:r>
              <a:rPr b="1" lang="en" sz="1400" u="sng">
                <a:solidFill>
                  <a:srgbClr val="000000"/>
                </a:solidFill>
                <a:hlinkClick r:id="rId3"/>
              </a:rPr>
              <a:t>Knowledge Helpdesk!</a:t>
            </a:r>
            <a:r>
              <a:rPr lang="en" sz="1400">
                <a:solidFill>
                  <a:srgbClr val="000000"/>
                </a:solidFill>
              </a:rPr>
              <a:t>👈</a:t>
            </a:r>
            <a:br>
              <a:rPr lang="en" sz="1400">
                <a:solidFill>
                  <a:srgbClr val="000000"/>
                </a:solidFill>
              </a:rPr>
            </a:br>
            <a:endParaRPr sz="1400">
              <a:solidFill>
                <a:srgbClr val="000000"/>
              </a:solidFill>
            </a:endParaRPr>
          </a:p>
          <a:p>
            <a:pPr indent="0" lvl="0" marL="0" rtl="0" algn="l">
              <a:spcBef>
                <a:spcPts val="0"/>
              </a:spcBef>
              <a:spcAft>
                <a:spcPts val="0"/>
              </a:spcAft>
              <a:buNone/>
            </a:pPr>
            <a:r>
              <a:t/>
            </a:r>
            <a:endParaRPr sz="1400">
              <a:solidFill>
                <a:srgbClr val="FFFFFF"/>
              </a:solidFill>
            </a:endParaRPr>
          </a:p>
        </p:txBody>
      </p:sp>
      <p:cxnSp>
        <p:nvCxnSpPr>
          <p:cNvPr id="268" name="Google Shape;268;p46"/>
          <p:cNvCxnSpPr/>
          <p:nvPr/>
        </p:nvCxnSpPr>
        <p:spPr>
          <a:xfrm>
            <a:off x="1664875" y="3719000"/>
            <a:ext cx="462600" cy="0"/>
          </a:xfrm>
          <a:prstGeom prst="straightConnector1">
            <a:avLst/>
          </a:prstGeom>
          <a:noFill/>
          <a:ln cap="flat" cmpd="sng" w="28575">
            <a:solidFill>
              <a:srgbClr val="FF0000"/>
            </a:solidFill>
            <a:prstDash val="solid"/>
            <a:round/>
            <a:headEnd len="med" w="med" type="none"/>
            <a:tailEnd len="med" w="med" type="triangle"/>
          </a:ln>
        </p:spPr>
      </p:cxnSp>
      <p:cxnSp>
        <p:nvCxnSpPr>
          <p:cNvPr id="269" name="Google Shape;269;p46"/>
          <p:cNvCxnSpPr/>
          <p:nvPr/>
        </p:nvCxnSpPr>
        <p:spPr>
          <a:xfrm rot="10800000">
            <a:off x="2464900" y="2207925"/>
            <a:ext cx="2700" cy="490800"/>
          </a:xfrm>
          <a:prstGeom prst="straightConnector1">
            <a:avLst/>
          </a:prstGeom>
          <a:noFill/>
          <a:ln cap="flat" cmpd="sng" w="28575">
            <a:solidFill>
              <a:srgbClr val="FF0000"/>
            </a:solidFill>
            <a:prstDash val="solid"/>
            <a:round/>
            <a:headEnd len="med" w="med" type="none"/>
            <a:tailEnd len="med" w="med" type="triangle"/>
          </a:ln>
        </p:spPr>
      </p:cxnSp>
      <p:pic>
        <p:nvPicPr>
          <p:cNvPr id="270" name="Google Shape;270;p46"/>
          <p:cNvPicPr preferRelativeResize="0"/>
          <p:nvPr/>
        </p:nvPicPr>
        <p:blipFill>
          <a:blip r:embed="rId4">
            <a:alphaModFix/>
          </a:blip>
          <a:stretch>
            <a:fillRect/>
          </a:stretch>
        </p:blipFill>
        <p:spPr>
          <a:xfrm>
            <a:off x="378562" y="867900"/>
            <a:ext cx="3075726" cy="3435775"/>
          </a:xfrm>
          <a:prstGeom prst="rect">
            <a:avLst/>
          </a:prstGeom>
          <a:noFill/>
          <a:ln>
            <a:noFill/>
          </a:ln>
        </p:spPr>
      </p:pic>
      <p:sp>
        <p:nvSpPr>
          <p:cNvPr id="271" name="Google Shape;271;p46"/>
          <p:cNvSpPr/>
          <p:nvPr/>
        </p:nvSpPr>
        <p:spPr>
          <a:xfrm>
            <a:off x="302350" y="1388275"/>
            <a:ext cx="711300" cy="490800"/>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0000"/>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AFBFC"/>
        </a:solidFill>
      </p:bgPr>
    </p:bg>
    <p:spTree>
      <p:nvGrpSpPr>
        <p:cNvPr id="275" name="Shape 275"/>
        <p:cNvGrpSpPr/>
        <p:nvPr/>
      </p:nvGrpSpPr>
      <p:grpSpPr>
        <a:xfrm>
          <a:off x="0" y="0"/>
          <a:ext cx="0" cy="0"/>
          <a:chOff x="0" y="0"/>
          <a:chExt cx="0" cy="0"/>
        </a:xfrm>
      </p:grpSpPr>
      <p:sp>
        <p:nvSpPr>
          <p:cNvPr id="276" name="Google Shape;276;p47"/>
          <p:cNvSpPr txBox="1"/>
          <p:nvPr>
            <p:ph type="title"/>
          </p:nvPr>
        </p:nvSpPr>
        <p:spPr>
          <a:xfrm>
            <a:off x="302350" y="243125"/>
            <a:ext cx="8455800" cy="595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2D3D4A"/>
              </a:buClr>
              <a:buFont typeface="Open Sans"/>
              <a:buNone/>
            </a:pPr>
            <a:r>
              <a:rPr lang="en">
                <a:solidFill>
                  <a:srgbClr val="02B3E4"/>
                </a:solidFill>
              </a:rPr>
              <a:t>Knowledge (Cont.)</a:t>
            </a:r>
            <a:endParaRPr>
              <a:solidFill>
                <a:srgbClr val="02B3E4"/>
              </a:solidFill>
            </a:endParaRPr>
          </a:p>
        </p:txBody>
      </p:sp>
      <p:sp>
        <p:nvSpPr>
          <p:cNvPr id="277" name="Google Shape;277;p47"/>
          <p:cNvSpPr txBox="1"/>
          <p:nvPr>
            <p:ph type="title"/>
          </p:nvPr>
        </p:nvSpPr>
        <p:spPr>
          <a:xfrm>
            <a:off x="241950" y="838325"/>
            <a:ext cx="8660100" cy="5952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2D3D4A"/>
              </a:buClr>
              <a:buFont typeface="Open Sans"/>
              <a:buNone/>
            </a:pPr>
            <a:r>
              <a:rPr b="1" lang="en" sz="1400">
                <a:solidFill>
                  <a:srgbClr val="02B3E4"/>
                </a:solidFill>
              </a:rPr>
              <a:t>Knowledge is designed to assist you with your technical questions! Open 24/7 — Mentors are here to help you! </a:t>
            </a:r>
            <a:endParaRPr b="1" sz="1400">
              <a:solidFill>
                <a:srgbClr val="02B3E4"/>
              </a:solidFill>
            </a:endParaRPr>
          </a:p>
        </p:txBody>
      </p:sp>
      <p:pic>
        <p:nvPicPr>
          <p:cNvPr id="278" name="Google Shape;278;p47"/>
          <p:cNvPicPr preferRelativeResize="0"/>
          <p:nvPr/>
        </p:nvPicPr>
        <p:blipFill>
          <a:blip r:embed="rId3">
            <a:alphaModFix/>
          </a:blip>
          <a:stretch>
            <a:fillRect/>
          </a:stretch>
        </p:blipFill>
        <p:spPr>
          <a:xfrm>
            <a:off x="241950" y="1352050"/>
            <a:ext cx="5667126" cy="3653299"/>
          </a:xfrm>
          <a:prstGeom prst="rect">
            <a:avLst/>
          </a:prstGeom>
          <a:noFill/>
          <a:ln>
            <a:noFill/>
          </a:ln>
        </p:spPr>
      </p:pic>
      <p:sp>
        <p:nvSpPr>
          <p:cNvPr id="279" name="Google Shape;279;p47"/>
          <p:cNvSpPr txBox="1"/>
          <p:nvPr/>
        </p:nvSpPr>
        <p:spPr>
          <a:xfrm>
            <a:off x="5968525" y="1352050"/>
            <a:ext cx="2965200" cy="373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333333"/>
                </a:solidFill>
                <a:latin typeface="Open Sans"/>
                <a:ea typeface="Open Sans"/>
                <a:cs typeface="Open Sans"/>
                <a:sym typeface="Open Sans"/>
              </a:rPr>
              <a:t>But how do I use it? </a:t>
            </a:r>
            <a:endParaRPr b="1">
              <a:solidFill>
                <a:srgbClr val="333333"/>
              </a:solidFill>
              <a:latin typeface="Open Sans"/>
              <a:ea typeface="Open Sans"/>
              <a:cs typeface="Open Sans"/>
              <a:sym typeface="Open Sans"/>
            </a:endParaRPr>
          </a:p>
          <a:p>
            <a:pPr indent="0" lvl="0" marL="0" rtl="0" algn="l">
              <a:spcBef>
                <a:spcPts val="0"/>
              </a:spcBef>
              <a:spcAft>
                <a:spcPts val="0"/>
              </a:spcAft>
              <a:buNone/>
            </a:pPr>
            <a:r>
              <a:t/>
            </a:r>
            <a:endParaRPr b="1">
              <a:solidFill>
                <a:srgbClr val="333333"/>
              </a:solidFill>
              <a:latin typeface="Open Sans"/>
              <a:ea typeface="Open Sans"/>
              <a:cs typeface="Open Sans"/>
              <a:sym typeface="Open Sans"/>
            </a:endParaRPr>
          </a:p>
          <a:p>
            <a:pPr indent="-317500" lvl="0" marL="457200" rtl="0" algn="l">
              <a:spcBef>
                <a:spcPts val="0"/>
              </a:spcBef>
              <a:spcAft>
                <a:spcPts val="0"/>
              </a:spcAft>
              <a:buClr>
                <a:srgbClr val="333333"/>
              </a:buClr>
              <a:buSzPts val="1400"/>
              <a:buFont typeface="Open Sans"/>
              <a:buChar char="●"/>
            </a:pPr>
            <a:r>
              <a:rPr lang="en">
                <a:solidFill>
                  <a:srgbClr val="333333"/>
                </a:solidFill>
                <a:latin typeface="Open Sans"/>
                <a:ea typeface="Open Sans"/>
                <a:cs typeface="Open Sans"/>
                <a:sym typeface="Open Sans"/>
              </a:rPr>
              <a:t>You can ask a Mentor any question by clicking the “Ask a Mentor” button.</a:t>
            </a:r>
            <a:br>
              <a:rPr lang="en">
                <a:solidFill>
                  <a:srgbClr val="333333"/>
                </a:solidFill>
                <a:latin typeface="Open Sans"/>
                <a:ea typeface="Open Sans"/>
                <a:cs typeface="Open Sans"/>
                <a:sym typeface="Open Sans"/>
              </a:rPr>
            </a:br>
            <a:endParaRPr>
              <a:solidFill>
                <a:srgbClr val="333333"/>
              </a:solidFill>
              <a:latin typeface="Open Sans"/>
              <a:ea typeface="Open Sans"/>
              <a:cs typeface="Open Sans"/>
              <a:sym typeface="Open Sans"/>
            </a:endParaRPr>
          </a:p>
          <a:p>
            <a:pPr indent="-317500" lvl="0" marL="457200" rtl="0" algn="l">
              <a:spcBef>
                <a:spcPts val="0"/>
              </a:spcBef>
              <a:spcAft>
                <a:spcPts val="0"/>
              </a:spcAft>
              <a:buClr>
                <a:srgbClr val="333333"/>
              </a:buClr>
              <a:buSzPts val="1400"/>
              <a:buFont typeface="Open Sans"/>
              <a:buChar char="●"/>
            </a:pPr>
            <a:r>
              <a:rPr lang="en">
                <a:solidFill>
                  <a:srgbClr val="333333"/>
                </a:solidFill>
                <a:latin typeface="Open Sans"/>
                <a:ea typeface="Open Sans"/>
                <a:cs typeface="Open Sans"/>
                <a:sym typeface="Open Sans"/>
              </a:rPr>
              <a:t>View your archived Q &amp; A’s in the “Activity” section.</a:t>
            </a:r>
            <a:br>
              <a:rPr lang="en">
                <a:solidFill>
                  <a:srgbClr val="333333"/>
                </a:solidFill>
                <a:latin typeface="Open Sans"/>
                <a:ea typeface="Open Sans"/>
                <a:cs typeface="Open Sans"/>
                <a:sym typeface="Open Sans"/>
              </a:rPr>
            </a:br>
            <a:endParaRPr>
              <a:solidFill>
                <a:srgbClr val="333333"/>
              </a:solidFill>
              <a:latin typeface="Open Sans"/>
              <a:ea typeface="Open Sans"/>
              <a:cs typeface="Open Sans"/>
              <a:sym typeface="Open Sans"/>
            </a:endParaRPr>
          </a:p>
          <a:p>
            <a:pPr indent="-317500" lvl="0" marL="457200" rtl="0" algn="l">
              <a:spcBef>
                <a:spcPts val="0"/>
              </a:spcBef>
              <a:spcAft>
                <a:spcPts val="0"/>
              </a:spcAft>
              <a:buClr>
                <a:srgbClr val="333333"/>
              </a:buClr>
              <a:buSzPts val="1400"/>
              <a:buFont typeface="Open Sans"/>
              <a:buChar char="●"/>
            </a:pPr>
            <a:r>
              <a:rPr lang="en">
                <a:solidFill>
                  <a:srgbClr val="333333"/>
                </a:solidFill>
                <a:latin typeface="Open Sans"/>
                <a:ea typeface="Open Sans"/>
                <a:cs typeface="Open Sans"/>
                <a:sym typeface="Open Sans"/>
              </a:rPr>
              <a:t>Always be resourceful!</a:t>
            </a:r>
            <a:endParaRPr>
              <a:solidFill>
                <a:srgbClr val="333333"/>
              </a:solidFill>
              <a:latin typeface="Open Sans"/>
              <a:ea typeface="Open Sans"/>
              <a:cs typeface="Open Sans"/>
              <a:sym typeface="Open Sans"/>
            </a:endParaRPr>
          </a:p>
          <a:p>
            <a:pPr indent="-317500" lvl="1" marL="914400" rtl="0" algn="l">
              <a:spcBef>
                <a:spcPts val="0"/>
              </a:spcBef>
              <a:spcAft>
                <a:spcPts val="0"/>
              </a:spcAft>
              <a:buClr>
                <a:srgbClr val="333333"/>
              </a:buClr>
              <a:buSzPts val="1400"/>
              <a:buFont typeface="Open Sans"/>
              <a:buChar char="○"/>
            </a:pPr>
            <a:r>
              <a:rPr lang="en">
                <a:solidFill>
                  <a:srgbClr val="333333"/>
                </a:solidFill>
                <a:latin typeface="Open Sans"/>
                <a:ea typeface="Open Sans"/>
                <a:cs typeface="Open Sans"/>
                <a:sym typeface="Open Sans"/>
              </a:rPr>
              <a:t>Use the filter to search and ask for questions before asking a mentor. Someone most likely has already asked! </a:t>
            </a:r>
            <a:endParaRPr>
              <a:solidFill>
                <a:srgbClr val="333333"/>
              </a:solidFill>
              <a:latin typeface="Open Sans"/>
              <a:ea typeface="Open Sans"/>
              <a:cs typeface="Open Sans"/>
              <a:sym typeface="Open Sans"/>
            </a:endParaRPr>
          </a:p>
        </p:txBody>
      </p:sp>
      <p:sp>
        <p:nvSpPr>
          <p:cNvPr id="280" name="Google Shape;280;p47"/>
          <p:cNvSpPr/>
          <p:nvPr/>
        </p:nvSpPr>
        <p:spPr>
          <a:xfrm>
            <a:off x="545825" y="2853800"/>
            <a:ext cx="489000" cy="378600"/>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0000"/>
              </a:solidFill>
            </a:endParaRPr>
          </a:p>
        </p:txBody>
      </p:sp>
      <p:sp>
        <p:nvSpPr>
          <p:cNvPr id="281" name="Google Shape;281;p47"/>
          <p:cNvSpPr/>
          <p:nvPr/>
        </p:nvSpPr>
        <p:spPr>
          <a:xfrm rot="-2559284">
            <a:off x="5141250" y="1836509"/>
            <a:ext cx="497654" cy="300428"/>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0000"/>
              </a:solidFill>
            </a:endParaRPr>
          </a:p>
        </p:txBody>
      </p:sp>
      <p:sp>
        <p:nvSpPr>
          <p:cNvPr id="282" name="Google Shape;282;p47"/>
          <p:cNvSpPr/>
          <p:nvPr/>
        </p:nvSpPr>
        <p:spPr>
          <a:xfrm rot="-2559284">
            <a:off x="4194500" y="1836509"/>
            <a:ext cx="497654" cy="300428"/>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0000"/>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AFBFC"/>
        </a:solidFill>
      </p:bgPr>
    </p:bg>
    <p:spTree>
      <p:nvGrpSpPr>
        <p:cNvPr id="286" name="Shape 286"/>
        <p:cNvGrpSpPr/>
        <p:nvPr/>
      </p:nvGrpSpPr>
      <p:grpSpPr>
        <a:xfrm>
          <a:off x="0" y="0"/>
          <a:ext cx="0" cy="0"/>
          <a:chOff x="0" y="0"/>
          <a:chExt cx="0" cy="0"/>
        </a:xfrm>
      </p:grpSpPr>
      <p:sp>
        <p:nvSpPr>
          <p:cNvPr id="287" name="Google Shape;287;p48"/>
          <p:cNvSpPr txBox="1"/>
          <p:nvPr>
            <p:ph type="title"/>
          </p:nvPr>
        </p:nvSpPr>
        <p:spPr>
          <a:xfrm>
            <a:off x="261050" y="174050"/>
            <a:ext cx="8693100" cy="595200"/>
          </a:xfrm>
          <a:prstGeom prst="rect">
            <a:avLst/>
          </a:prstGeom>
        </p:spPr>
        <p:txBody>
          <a:bodyPr anchorCtr="0" anchor="t" bIns="34275" lIns="34275" spcFirstLastPara="1" rIns="34275" wrap="square" tIns="34275">
            <a:noAutofit/>
          </a:bodyPr>
          <a:lstStyle/>
          <a:p>
            <a:pPr indent="0" lvl="0" marL="0" rtl="0" algn="l">
              <a:spcBef>
                <a:spcPts val="0"/>
              </a:spcBef>
              <a:spcAft>
                <a:spcPts val="0"/>
              </a:spcAft>
              <a:buNone/>
            </a:pPr>
            <a:r>
              <a:rPr lang="en">
                <a:solidFill>
                  <a:srgbClr val="02B3E4"/>
                </a:solidFill>
              </a:rPr>
              <a:t>Student Hub</a:t>
            </a:r>
            <a:endParaRPr/>
          </a:p>
        </p:txBody>
      </p:sp>
      <p:sp>
        <p:nvSpPr>
          <p:cNvPr id="288" name="Google Shape;288;p48"/>
          <p:cNvSpPr txBox="1"/>
          <p:nvPr>
            <p:ph type="title"/>
          </p:nvPr>
        </p:nvSpPr>
        <p:spPr>
          <a:xfrm>
            <a:off x="302350" y="769250"/>
            <a:ext cx="8402100" cy="2595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2D3D4A"/>
              </a:buClr>
              <a:buFont typeface="Open Sans"/>
              <a:buNone/>
            </a:pPr>
            <a:r>
              <a:rPr b="1" lang="en" sz="1400">
                <a:solidFill>
                  <a:srgbClr val="02B3E4"/>
                </a:solidFill>
              </a:rPr>
              <a:t>The in-classroom chat platform that connects you with fellow students</a:t>
            </a:r>
            <a:r>
              <a:rPr b="1" lang="en" sz="1400">
                <a:solidFill>
                  <a:srgbClr val="02B3E4"/>
                </a:solidFill>
              </a:rPr>
              <a:t> </a:t>
            </a:r>
            <a:endParaRPr b="1" sz="1400">
              <a:solidFill>
                <a:srgbClr val="02B3E4"/>
              </a:solidFill>
            </a:endParaRPr>
          </a:p>
        </p:txBody>
      </p:sp>
      <p:pic>
        <p:nvPicPr>
          <p:cNvPr id="289" name="Google Shape;289;p48"/>
          <p:cNvPicPr preferRelativeResize="0"/>
          <p:nvPr/>
        </p:nvPicPr>
        <p:blipFill>
          <a:blip r:embed="rId3">
            <a:alphaModFix/>
          </a:blip>
          <a:stretch>
            <a:fillRect/>
          </a:stretch>
        </p:blipFill>
        <p:spPr>
          <a:xfrm>
            <a:off x="302362" y="1234275"/>
            <a:ext cx="3075726" cy="3435775"/>
          </a:xfrm>
          <a:prstGeom prst="rect">
            <a:avLst/>
          </a:prstGeom>
          <a:noFill/>
          <a:ln>
            <a:noFill/>
          </a:ln>
        </p:spPr>
      </p:pic>
      <p:sp>
        <p:nvSpPr>
          <p:cNvPr id="290" name="Google Shape;290;p48"/>
          <p:cNvSpPr/>
          <p:nvPr/>
        </p:nvSpPr>
        <p:spPr>
          <a:xfrm>
            <a:off x="261050" y="2479625"/>
            <a:ext cx="711300" cy="490800"/>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0000"/>
              </a:solidFill>
            </a:endParaRPr>
          </a:p>
        </p:txBody>
      </p:sp>
      <p:sp>
        <p:nvSpPr>
          <p:cNvPr id="291" name="Google Shape;291;p48"/>
          <p:cNvSpPr txBox="1"/>
          <p:nvPr/>
        </p:nvSpPr>
        <p:spPr>
          <a:xfrm>
            <a:off x="3664000" y="1151075"/>
            <a:ext cx="5290200" cy="355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Open Sans"/>
                <a:ea typeface="Open Sans"/>
                <a:cs typeface="Open Sans"/>
                <a:sym typeface="Open Sans"/>
              </a:rPr>
              <a:t>THINGS TO KNOW: </a:t>
            </a:r>
            <a:br>
              <a:rPr b="1" lang="en">
                <a:latin typeface="Open Sans"/>
                <a:ea typeface="Open Sans"/>
                <a:cs typeface="Open Sans"/>
                <a:sym typeface="Open Sans"/>
              </a:rPr>
            </a:br>
            <a:endParaRPr b="1">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Student Hub is your replacement for your Phase 1 Slack Community space</a:t>
            </a:r>
            <a:br>
              <a:rPr lang="en">
                <a:latin typeface="Open Sans"/>
                <a:ea typeface="Open Sans"/>
                <a:cs typeface="Open Sans"/>
                <a:sym typeface="Open Sans"/>
              </a:rPr>
            </a:b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Access Student Hub by clicking “Peer Chat” under the Help section in your classroom! </a:t>
            </a:r>
            <a:br>
              <a:rPr lang="en">
                <a:latin typeface="Open Sans"/>
                <a:ea typeface="Open Sans"/>
                <a:cs typeface="Open Sans"/>
                <a:sym typeface="Open Sans"/>
              </a:rPr>
            </a:br>
            <a:endParaRPr>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latin typeface="Open Sans"/>
                <a:ea typeface="Open Sans"/>
                <a:cs typeface="Open Sans"/>
                <a:sym typeface="Open Sans"/>
              </a:rPr>
              <a:t>There are a few main Community Channels</a:t>
            </a:r>
            <a:endParaRPr>
              <a:latin typeface="Open Sans"/>
              <a:ea typeface="Open Sans"/>
              <a:cs typeface="Open Sans"/>
              <a:sym typeface="Open Sans"/>
            </a:endParaRPr>
          </a:p>
          <a:p>
            <a:pPr indent="-317500" lvl="1" marL="914400" rtl="0" algn="l">
              <a:spcBef>
                <a:spcPts val="0"/>
              </a:spcBef>
              <a:spcAft>
                <a:spcPts val="0"/>
              </a:spcAft>
              <a:buSzPts val="1400"/>
              <a:buFont typeface="Open Sans"/>
              <a:buChar char="○"/>
            </a:pPr>
            <a:r>
              <a:rPr lang="en">
                <a:latin typeface="Open Sans"/>
                <a:ea typeface="Open Sans"/>
                <a:cs typeface="Open Sans"/>
                <a:sym typeface="Open Sans"/>
              </a:rPr>
              <a:t>30 Days of Udacity</a:t>
            </a:r>
            <a:endParaRPr>
              <a:latin typeface="Open Sans"/>
              <a:ea typeface="Open Sans"/>
              <a:cs typeface="Open Sans"/>
              <a:sym typeface="Open Sans"/>
            </a:endParaRPr>
          </a:p>
          <a:p>
            <a:pPr indent="-317500" lvl="1" marL="914400" rtl="0" algn="l">
              <a:spcBef>
                <a:spcPts val="0"/>
              </a:spcBef>
              <a:spcAft>
                <a:spcPts val="0"/>
              </a:spcAft>
              <a:buSzPts val="1400"/>
              <a:buFont typeface="Open Sans"/>
              <a:buChar char="○"/>
            </a:pPr>
            <a:r>
              <a:rPr lang="en">
                <a:latin typeface="Open Sans"/>
                <a:ea typeface="Open Sans"/>
                <a:cs typeface="Open Sans"/>
                <a:sym typeface="Open Sans"/>
              </a:rPr>
              <a:t>Careers</a:t>
            </a:r>
            <a:endParaRPr>
              <a:latin typeface="Open Sans"/>
              <a:ea typeface="Open Sans"/>
              <a:cs typeface="Open Sans"/>
              <a:sym typeface="Open Sans"/>
            </a:endParaRPr>
          </a:p>
          <a:p>
            <a:pPr indent="-317500" lvl="1" marL="914400" rtl="0" algn="l">
              <a:spcBef>
                <a:spcPts val="0"/>
              </a:spcBef>
              <a:spcAft>
                <a:spcPts val="0"/>
              </a:spcAft>
              <a:buSzPts val="1400"/>
              <a:buFont typeface="Open Sans"/>
              <a:buChar char="○"/>
            </a:pPr>
            <a:r>
              <a:rPr lang="en">
                <a:latin typeface="Open Sans"/>
                <a:ea typeface="Open Sans"/>
                <a:cs typeface="Open Sans"/>
                <a:sym typeface="Open Sans"/>
              </a:rPr>
              <a:t>Community Office Hours</a:t>
            </a:r>
            <a:endParaRPr>
              <a:latin typeface="Open Sans"/>
              <a:ea typeface="Open Sans"/>
              <a:cs typeface="Open Sans"/>
              <a:sym typeface="Open Sans"/>
            </a:endParaRPr>
          </a:p>
          <a:p>
            <a:pPr indent="-317500" lvl="1" marL="914400" rtl="0" algn="l">
              <a:spcBef>
                <a:spcPts val="0"/>
              </a:spcBef>
              <a:spcAft>
                <a:spcPts val="0"/>
              </a:spcAft>
              <a:buSzPts val="1400"/>
              <a:buFont typeface="Open Sans"/>
              <a:buChar char="○"/>
            </a:pPr>
            <a:r>
              <a:rPr lang="en">
                <a:latin typeface="Open Sans"/>
                <a:ea typeface="Open Sans"/>
                <a:cs typeface="Open Sans"/>
                <a:sym typeface="Open Sans"/>
              </a:rPr>
              <a:t>Project Channels</a:t>
            </a:r>
            <a:endParaRPr>
              <a:latin typeface="Open Sans"/>
              <a:ea typeface="Open Sans"/>
              <a:cs typeface="Open Sans"/>
              <a:sym typeface="Open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AFBFC"/>
        </a:solidFill>
      </p:bgPr>
    </p:bg>
    <p:spTree>
      <p:nvGrpSpPr>
        <p:cNvPr id="295" name="Shape 295"/>
        <p:cNvGrpSpPr/>
        <p:nvPr/>
      </p:nvGrpSpPr>
      <p:grpSpPr>
        <a:xfrm>
          <a:off x="0" y="0"/>
          <a:ext cx="0" cy="0"/>
          <a:chOff x="0" y="0"/>
          <a:chExt cx="0" cy="0"/>
        </a:xfrm>
      </p:grpSpPr>
      <p:pic>
        <p:nvPicPr>
          <p:cNvPr id="296" name="Google Shape;296;p49"/>
          <p:cNvPicPr preferRelativeResize="0"/>
          <p:nvPr/>
        </p:nvPicPr>
        <p:blipFill rotWithShape="1">
          <a:blip r:embed="rId3">
            <a:alphaModFix/>
          </a:blip>
          <a:srcRect b="8450" l="0" r="-644" t="0"/>
          <a:stretch/>
        </p:blipFill>
        <p:spPr>
          <a:xfrm>
            <a:off x="375025" y="972375"/>
            <a:ext cx="6306651" cy="3725674"/>
          </a:xfrm>
          <a:prstGeom prst="rect">
            <a:avLst/>
          </a:prstGeom>
          <a:noFill/>
          <a:ln>
            <a:noFill/>
          </a:ln>
        </p:spPr>
      </p:pic>
      <p:sp>
        <p:nvSpPr>
          <p:cNvPr id="297" name="Google Shape;297;p49"/>
          <p:cNvSpPr txBox="1"/>
          <p:nvPr>
            <p:ph type="title"/>
          </p:nvPr>
        </p:nvSpPr>
        <p:spPr>
          <a:xfrm>
            <a:off x="261050" y="174050"/>
            <a:ext cx="8693100" cy="595200"/>
          </a:xfrm>
          <a:prstGeom prst="rect">
            <a:avLst/>
          </a:prstGeom>
        </p:spPr>
        <p:txBody>
          <a:bodyPr anchorCtr="0" anchor="t" bIns="34275" lIns="34275" spcFirstLastPara="1" rIns="34275" wrap="square" tIns="34275">
            <a:noAutofit/>
          </a:bodyPr>
          <a:lstStyle/>
          <a:p>
            <a:pPr indent="0" lvl="0" marL="0" rtl="0" algn="l">
              <a:spcBef>
                <a:spcPts val="0"/>
              </a:spcBef>
              <a:spcAft>
                <a:spcPts val="0"/>
              </a:spcAft>
              <a:buNone/>
            </a:pPr>
            <a:r>
              <a:rPr lang="en">
                <a:solidFill>
                  <a:srgbClr val="02B3E4"/>
                </a:solidFill>
              </a:rPr>
              <a:t>Student Hub (30 Days of Udacity)</a:t>
            </a:r>
            <a:endParaRPr/>
          </a:p>
        </p:txBody>
      </p:sp>
      <p:sp>
        <p:nvSpPr>
          <p:cNvPr id="298" name="Google Shape;298;p49"/>
          <p:cNvSpPr txBox="1"/>
          <p:nvPr/>
        </p:nvSpPr>
        <p:spPr>
          <a:xfrm>
            <a:off x="6626675" y="912050"/>
            <a:ext cx="2327400" cy="405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3C4043"/>
                </a:solidFill>
                <a:latin typeface="Open Sans"/>
                <a:ea typeface="Open Sans"/>
                <a:cs typeface="Open Sans"/>
                <a:sym typeface="Open Sans"/>
              </a:rPr>
              <a:t>30 Days of Udacity is very similar to what we did during Phase 1:</a:t>
            </a:r>
            <a:br>
              <a:rPr b="1" lang="en">
                <a:solidFill>
                  <a:srgbClr val="3C4043"/>
                </a:solidFill>
                <a:latin typeface="Open Sans"/>
                <a:ea typeface="Open Sans"/>
                <a:cs typeface="Open Sans"/>
                <a:sym typeface="Open Sans"/>
              </a:rPr>
            </a:br>
            <a:endParaRPr b="1">
              <a:solidFill>
                <a:srgbClr val="3C4043"/>
              </a:solidFill>
              <a:latin typeface="Open Sans"/>
              <a:ea typeface="Open Sans"/>
              <a:cs typeface="Open Sans"/>
              <a:sym typeface="Open Sans"/>
            </a:endParaRPr>
          </a:p>
          <a:p>
            <a:pPr indent="-317500" lvl="1" marL="457200" rtl="0" algn="l">
              <a:spcBef>
                <a:spcPts val="0"/>
              </a:spcBef>
              <a:spcAft>
                <a:spcPts val="0"/>
              </a:spcAft>
              <a:buClr>
                <a:srgbClr val="3C4043"/>
              </a:buClr>
              <a:buSzPts val="1400"/>
              <a:buFont typeface="Open Sans"/>
              <a:buChar char="○"/>
            </a:pPr>
            <a:r>
              <a:rPr lang="en">
                <a:solidFill>
                  <a:srgbClr val="3C4043"/>
                </a:solidFill>
                <a:latin typeface="Open Sans"/>
                <a:ea typeface="Open Sans"/>
                <a:cs typeface="Open Sans"/>
                <a:sym typeface="Open Sans"/>
              </a:rPr>
              <a:t>Pledge to study for 30 days and document your journey in this channel every day</a:t>
            </a:r>
            <a:br>
              <a:rPr lang="en">
                <a:solidFill>
                  <a:srgbClr val="3C4043"/>
                </a:solidFill>
                <a:latin typeface="Open Sans"/>
                <a:ea typeface="Open Sans"/>
                <a:cs typeface="Open Sans"/>
                <a:sym typeface="Open Sans"/>
              </a:rPr>
            </a:br>
            <a:endParaRPr>
              <a:solidFill>
                <a:srgbClr val="3C4043"/>
              </a:solidFill>
              <a:latin typeface="Open Sans"/>
              <a:ea typeface="Open Sans"/>
              <a:cs typeface="Open Sans"/>
              <a:sym typeface="Open Sans"/>
            </a:endParaRPr>
          </a:p>
          <a:p>
            <a:pPr indent="-317500" lvl="1" marL="457200" rtl="0" algn="l">
              <a:spcBef>
                <a:spcPts val="0"/>
              </a:spcBef>
              <a:spcAft>
                <a:spcPts val="0"/>
              </a:spcAft>
              <a:buClr>
                <a:srgbClr val="3C4043"/>
              </a:buClr>
              <a:buSzPts val="1400"/>
              <a:buFont typeface="Open Sans"/>
              <a:buChar char="○"/>
            </a:pPr>
            <a:r>
              <a:rPr lang="en">
                <a:solidFill>
                  <a:srgbClr val="3C4043"/>
                </a:solidFill>
                <a:latin typeface="Open Sans"/>
                <a:ea typeface="Open Sans"/>
                <a:cs typeface="Open Sans"/>
                <a:sym typeface="Open Sans"/>
              </a:rPr>
              <a:t>Take the pledge at </a:t>
            </a:r>
            <a:r>
              <a:rPr lang="en" u="sng">
                <a:solidFill>
                  <a:srgbClr val="3C4043"/>
                </a:solidFill>
                <a:latin typeface="Open Sans"/>
                <a:ea typeface="Open Sans"/>
                <a:cs typeface="Open Sans"/>
                <a:sym typeface="Open Sans"/>
                <a:hlinkClick r:id="rId4"/>
              </a:rPr>
              <a:t>bit.ly/30Pledge </a:t>
            </a:r>
            <a:endParaRPr>
              <a:solidFill>
                <a:srgbClr val="3C4043"/>
              </a:solidFill>
              <a:latin typeface="Open Sans"/>
              <a:ea typeface="Open Sans"/>
              <a:cs typeface="Open Sans"/>
              <a:sym typeface="Open Sans"/>
            </a:endParaRPr>
          </a:p>
          <a:p>
            <a:pPr indent="0" lvl="0" marL="914400" rtl="0" algn="l">
              <a:spcBef>
                <a:spcPts val="0"/>
              </a:spcBef>
              <a:spcAft>
                <a:spcPts val="0"/>
              </a:spcAft>
              <a:buNone/>
            </a:pPr>
            <a:r>
              <a:t/>
            </a:r>
            <a:endParaRPr>
              <a:solidFill>
                <a:srgbClr val="3C4043"/>
              </a:solidFill>
              <a:latin typeface="Open Sans"/>
              <a:ea typeface="Open Sans"/>
              <a:cs typeface="Open Sans"/>
              <a:sym typeface="Open Sans"/>
            </a:endParaRPr>
          </a:p>
          <a:p>
            <a:pPr indent="-317500" lvl="1" marL="457200" rtl="0" algn="l">
              <a:spcBef>
                <a:spcPts val="0"/>
              </a:spcBef>
              <a:spcAft>
                <a:spcPts val="0"/>
              </a:spcAft>
              <a:buClr>
                <a:srgbClr val="3C4043"/>
              </a:buClr>
              <a:buSzPts val="1400"/>
              <a:buFont typeface="Open Sans"/>
              <a:buChar char="○"/>
            </a:pPr>
            <a:r>
              <a:rPr lang="en">
                <a:solidFill>
                  <a:srgbClr val="3C4043"/>
                </a:solidFill>
                <a:latin typeface="Open Sans"/>
                <a:ea typeface="Open Sans"/>
                <a:cs typeface="Open Sans"/>
                <a:sym typeface="Open Sans"/>
              </a:rPr>
              <a:t>Learn more at </a:t>
            </a:r>
            <a:r>
              <a:rPr lang="en" u="sng">
                <a:solidFill>
                  <a:srgbClr val="3C4043"/>
                </a:solidFill>
                <a:latin typeface="Open Sans"/>
                <a:ea typeface="Open Sans"/>
                <a:cs typeface="Open Sans"/>
                <a:sym typeface="Open Sans"/>
                <a:hlinkClick r:id="rId5"/>
              </a:rPr>
              <a:t>bit.ly/30-days-of-udacity</a:t>
            </a:r>
            <a:endParaRPr>
              <a:solidFill>
                <a:srgbClr val="3C4043"/>
              </a:solidFill>
              <a:latin typeface="Open Sans"/>
              <a:ea typeface="Open Sans"/>
              <a:cs typeface="Open Sans"/>
              <a:sym typeface="Open Sans"/>
            </a:endParaRPr>
          </a:p>
          <a:p>
            <a:pPr indent="0" lvl="0" marL="457200" rtl="0" algn="l">
              <a:spcBef>
                <a:spcPts val="0"/>
              </a:spcBef>
              <a:spcAft>
                <a:spcPts val="0"/>
              </a:spcAft>
              <a:buNone/>
            </a:pPr>
            <a:r>
              <a:t/>
            </a:r>
            <a:endParaRPr sz="1200">
              <a:solidFill>
                <a:srgbClr val="3C4043"/>
              </a:solidFill>
              <a:latin typeface="Open Sans"/>
              <a:ea typeface="Open Sans"/>
              <a:cs typeface="Open Sans"/>
              <a:sym typeface="Open Sans"/>
            </a:endParaRPr>
          </a:p>
        </p:txBody>
      </p:sp>
      <p:sp>
        <p:nvSpPr>
          <p:cNvPr id="299" name="Google Shape;299;p49"/>
          <p:cNvSpPr/>
          <p:nvPr/>
        </p:nvSpPr>
        <p:spPr>
          <a:xfrm>
            <a:off x="589575" y="1448000"/>
            <a:ext cx="1582500" cy="2961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49"/>
          <p:cNvSpPr/>
          <p:nvPr/>
        </p:nvSpPr>
        <p:spPr>
          <a:xfrm>
            <a:off x="4795371" y="1646650"/>
            <a:ext cx="353400" cy="238500"/>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0000"/>
              </a:solidFill>
            </a:endParaRPr>
          </a:p>
        </p:txBody>
      </p:sp>
      <p:sp>
        <p:nvSpPr>
          <p:cNvPr id="301" name="Google Shape;301;p49"/>
          <p:cNvSpPr txBox="1"/>
          <p:nvPr/>
        </p:nvSpPr>
        <p:spPr>
          <a:xfrm>
            <a:off x="2775763" y="1350550"/>
            <a:ext cx="2327400" cy="19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rgbClr val="02B3E4"/>
                </a:solidFill>
                <a:latin typeface="Open Sans"/>
                <a:ea typeface="Open Sans"/>
                <a:cs typeface="Open Sans"/>
                <a:sym typeface="Open Sans"/>
              </a:rPr>
              <a:t>Click here to access the 30 Days webpage!</a:t>
            </a:r>
            <a:endParaRPr b="1" sz="800">
              <a:solidFill>
                <a:srgbClr val="02B3E4"/>
              </a:solidFill>
              <a:latin typeface="Open Sans"/>
              <a:ea typeface="Open Sans"/>
              <a:cs typeface="Open Sans"/>
              <a:sym typeface="Open Sans"/>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AFBFC"/>
        </a:solidFill>
      </p:bgPr>
    </p:bg>
    <p:spTree>
      <p:nvGrpSpPr>
        <p:cNvPr id="305" name="Shape 305"/>
        <p:cNvGrpSpPr/>
        <p:nvPr/>
      </p:nvGrpSpPr>
      <p:grpSpPr>
        <a:xfrm>
          <a:off x="0" y="0"/>
          <a:ext cx="0" cy="0"/>
          <a:chOff x="0" y="0"/>
          <a:chExt cx="0" cy="0"/>
        </a:xfrm>
      </p:grpSpPr>
      <p:pic>
        <p:nvPicPr>
          <p:cNvPr id="306" name="Google Shape;306;p50"/>
          <p:cNvPicPr preferRelativeResize="0"/>
          <p:nvPr/>
        </p:nvPicPr>
        <p:blipFill>
          <a:blip r:embed="rId3">
            <a:alphaModFix/>
          </a:blip>
          <a:stretch>
            <a:fillRect/>
          </a:stretch>
        </p:blipFill>
        <p:spPr>
          <a:xfrm>
            <a:off x="577675" y="864200"/>
            <a:ext cx="5999574" cy="4552425"/>
          </a:xfrm>
          <a:prstGeom prst="rect">
            <a:avLst/>
          </a:prstGeom>
          <a:noFill/>
          <a:ln>
            <a:noFill/>
          </a:ln>
        </p:spPr>
      </p:pic>
      <p:sp>
        <p:nvSpPr>
          <p:cNvPr id="307" name="Google Shape;307;p50"/>
          <p:cNvSpPr txBox="1"/>
          <p:nvPr>
            <p:ph type="title"/>
          </p:nvPr>
        </p:nvSpPr>
        <p:spPr>
          <a:xfrm>
            <a:off x="261050" y="174050"/>
            <a:ext cx="8693100" cy="595200"/>
          </a:xfrm>
          <a:prstGeom prst="rect">
            <a:avLst/>
          </a:prstGeom>
        </p:spPr>
        <p:txBody>
          <a:bodyPr anchorCtr="0" anchor="t" bIns="34275" lIns="34275" spcFirstLastPara="1" rIns="34275" wrap="square" tIns="34275">
            <a:noAutofit/>
          </a:bodyPr>
          <a:lstStyle/>
          <a:p>
            <a:pPr indent="0" lvl="0" marL="0" rtl="0" algn="l">
              <a:spcBef>
                <a:spcPts val="0"/>
              </a:spcBef>
              <a:spcAft>
                <a:spcPts val="0"/>
              </a:spcAft>
              <a:buNone/>
            </a:pPr>
            <a:r>
              <a:rPr lang="en">
                <a:solidFill>
                  <a:srgbClr val="02B3E4"/>
                </a:solidFill>
              </a:rPr>
              <a:t>Student Hub (Careers)</a:t>
            </a:r>
            <a:endParaRPr/>
          </a:p>
        </p:txBody>
      </p:sp>
      <p:sp>
        <p:nvSpPr>
          <p:cNvPr id="308" name="Google Shape;308;p50"/>
          <p:cNvSpPr txBox="1"/>
          <p:nvPr/>
        </p:nvSpPr>
        <p:spPr>
          <a:xfrm>
            <a:off x="6906875" y="912050"/>
            <a:ext cx="2047200" cy="405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333333"/>
                </a:solidFill>
                <a:latin typeface="Open Sans"/>
                <a:ea typeface="Open Sans"/>
                <a:cs typeface="Open Sans"/>
                <a:sym typeface="Open Sans"/>
              </a:rPr>
              <a:t>For Udacity career coaching, webinars, events, and anything related to job search support.</a:t>
            </a:r>
            <a:r>
              <a:rPr b="1" lang="en">
                <a:solidFill>
                  <a:srgbClr val="02B3E4"/>
                </a:solidFill>
                <a:latin typeface="Open Sans"/>
                <a:ea typeface="Open Sans"/>
                <a:cs typeface="Open Sans"/>
                <a:sym typeface="Open Sans"/>
              </a:rPr>
              <a:t> </a:t>
            </a:r>
            <a:br>
              <a:rPr b="1" lang="en">
                <a:solidFill>
                  <a:srgbClr val="02B3E4"/>
                </a:solidFill>
                <a:latin typeface="Open Sans"/>
                <a:ea typeface="Open Sans"/>
                <a:cs typeface="Open Sans"/>
                <a:sym typeface="Open Sans"/>
              </a:rPr>
            </a:br>
            <a:endParaRPr b="1">
              <a:solidFill>
                <a:srgbClr val="02B3E4"/>
              </a:solidFill>
              <a:latin typeface="Open Sans"/>
              <a:ea typeface="Open Sans"/>
              <a:cs typeface="Open Sans"/>
              <a:sym typeface="Open Sans"/>
            </a:endParaRPr>
          </a:p>
          <a:p>
            <a:pPr indent="-317500" lvl="0" marL="457200" rtl="0" algn="l">
              <a:spcBef>
                <a:spcPts val="0"/>
              </a:spcBef>
              <a:spcAft>
                <a:spcPts val="0"/>
              </a:spcAft>
              <a:buSzPts val="1400"/>
              <a:buFont typeface="Open Sans"/>
              <a:buChar char="●"/>
            </a:pPr>
            <a:r>
              <a:rPr lang="en">
                <a:solidFill>
                  <a:srgbClr val="333333"/>
                </a:solidFill>
                <a:latin typeface="Open Sans"/>
                <a:ea typeface="Open Sans"/>
                <a:cs typeface="Open Sans"/>
                <a:sym typeface="Open Sans"/>
              </a:rPr>
              <a:t>Look for </a:t>
            </a:r>
            <a:r>
              <a:rPr b="1" lang="en">
                <a:solidFill>
                  <a:srgbClr val="333333"/>
                </a:solidFill>
                <a:latin typeface="Open Sans"/>
                <a:ea typeface="Open Sans"/>
                <a:cs typeface="Open Sans"/>
                <a:sym typeface="Open Sans"/>
              </a:rPr>
              <a:t>staff in Student Hub </a:t>
            </a:r>
            <a:r>
              <a:rPr lang="en">
                <a:solidFill>
                  <a:srgbClr val="333333"/>
                </a:solidFill>
                <a:latin typeface="Open Sans"/>
                <a:ea typeface="Open Sans"/>
                <a:cs typeface="Open Sans"/>
                <a:sym typeface="Open Sans"/>
              </a:rPr>
              <a:t>like Jacqueline L to post about career webinars and events!</a:t>
            </a:r>
            <a:br>
              <a:rPr b="1" lang="en">
                <a:solidFill>
                  <a:srgbClr val="FFFFFF"/>
                </a:solidFill>
                <a:latin typeface="Open Sans"/>
                <a:ea typeface="Open Sans"/>
                <a:cs typeface="Open Sans"/>
                <a:sym typeface="Open Sans"/>
              </a:rPr>
            </a:br>
            <a:endParaRPr sz="1200">
              <a:solidFill>
                <a:srgbClr val="C9DAF8"/>
              </a:solidFill>
              <a:latin typeface="Open Sans"/>
              <a:ea typeface="Open Sans"/>
              <a:cs typeface="Open Sans"/>
              <a:sym typeface="Open Sans"/>
            </a:endParaRPr>
          </a:p>
        </p:txBody>
      </p:sp>
      <p:sp>
        <p:nvSpPr>
          <p:cNvPr id="309" name="Google Shape;309;p50"/>
          <p:cNvSpPr/>
          <p:nvPr/>
        </p:nvSpPr>
        <p:spPr>
          <a:xfrm>
            <a:off x="875750" y="1644125"/>
            <a:ext cx="1582500" cy="2961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50"/>
          <p:cNvSpPr/>
          <p:nvPr/>
        </p:nvSpPr>
        <p:spPr>
          <a:xfrm>
            <a:off x="2820175" y="3639050"/>
            <a:ext cx="3757200" cy="16050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314" name="Shape 314"/>
        <p:cNvGrpSpPr/>
        <p:nvPr/>
      </p:nvGrpSpPr>
      <p:grpSpPr>
        <a:xfrm>
          <a:off x="0" y="0"/>
          <a:ext cx="0" cy="0"/>
          <a:chOff x="0" y="0"/>
          <a:chExt cx="0" cy="0"/>
        </a:xfrm>
      </p:grpSpPr>
      <p:pic>
        <p:nvPicPr>
          <p:cNvPr id="315" name="Google Shape;315;p51"/>
          <p:cNvPicPr preferRelativeResize="0"/>
          <p:nvPr/>
        </p:nvPicPr>
        <p:blipFill>
          <a:blip r:embed="rId3">
            <a:alphaModFix/>
          </a:blip>
          <a:stretch>
            <a:fillRect/>
          </a:stretch>
        </p:blipFill>
        <p:spPr>
          <a:xfrm>
            <a:off x="260950" y="1199325"/>
            <a:ext cx="5878398" cy="3763752"/>
          </a:xfrm>
          <a:prstGeom prst="rect">
            <a:avLst/>
          </a:prstGeom>
          <a:noFill/>
          <a:ln>
            <a:noFill/>
          </a:ln>
        </p:spPr>
      </p:pic>
      <p:sp>
        <p:nvSpPr>
          <p:cNvPr id="316" name="Google Shape;316;p51"/>
          <p:cNvSpPr txBox="1"/>
          <p:nvPr>
            <p:ph type="title"/>
          </p:nvPr>
        </p:nvSpPr>
        <p:spPr>
          <a:xfrm>
            <a:off x="261050" y="174050"/>
            <a:ext cx="8693100" cy="595200"/>
          </a:xfrm>
          <a:prstGeom prst="rect">
            <a:avLst/>
          </a:prstGeom>
        </p:spPr>
        <p:txBody>
          <a:bodyPr anchorCtr="0" anchor="t" bIns="34275" lIns="34275" spcFirstLastPara="1" rIns="34275" wrap="square" tIns="34275">
            <a:noAutofit/>
          </a:bodyPr>
          <a:lstStyle/>
          <a:p>
            <a:pPr indent="0" lvl="0" marL="0" rtl="0" algn="l">
              <a:spcBef>
                <a:spcPts val="0"/>
              </a:spcBef>
              <a:spcAft>
                <a:spcPts val="0"/>
              </a:spcAft>
              <a:buNone/>
            </a:pPr>
            <a:r>
              <a:rPr lang="en" sz="3400">
                <a:solidFill>
                  <a:srgbClr val="02B3E4"/>
                </a:solidFill>
              </a:rPr>
              <a:t>Student Hub (Community Office Hours)</a:t>
            </a:r>
            <a:endParaRPr sz="3400"/>
          </a:p>
        </p:txBody>
      </p:sp>
      <p:sp>
        <p:nvSpPr>
          <p:cNvPr id="317" name="Google Shape;317;p51"/>
          <p:cNvSpPr txBox="1"/>
          <p:nvPr/>
        </p:nvSpPr>
        <p:spPr>
          <a:xfrm>
            <a:off x="6230150" y="1299175"/>
            <a:ext cx="2724000" cy="366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Open Sans"/>
                <a:ea typeface="Open Sans"/>
                <a:cs typeface="Open Sans"/>
                <a:sym typeface="Open Sans"/>
              </a:rPr>
              <a:t>Community Office Hours happen twice a week! </a:t>
            </a:r>
            <a:br>
              <a:rPr b="1" lang="en" sz="1200">
                <a:solidFill>
                  <a:schemeClr val="dk1"/>
                </a:solidFill>
                <a:latin typeface="Open Sans"/>
                <a:ea typeface="Open Sans"/>
                <a:cs typeface="Open Sans"/>
                <a:sym typeface="Open Sans"/>
              </a:rPr>
            </a:br>
            <a:endParaRPr b="1" sz="1200">
              <a:solidFill>
                <a:schemeClr val="dk1"/>
              </a:solidFill>
              <a:latin typeface="Open Sans"/>
              <a:ea typeface="Open Sans"/>
              <a:cs typeface="Open Sans"/>
              <a:sym typeface="Open Sans"/>
            </a:endParaRPr>
          </a:p>
          <a:p>
            <a:pPr indent="0" lvl="0" marL="0" rtl="0" algn="l">
              <a:spcBef>
                <a:spcPts val="0"/>
              </a:spcBef>
              <a:spcAft>
                <a:spcPts val="0"/>
              </a:spcAft>
              <a:buNone/>
            </a:pPr>
            <a:r>
              <a:rPr lang="en" sz="1200">
                <a:solidFill>
                  <a:schemeClr val="dk1"/>
                </a:solidFill>
                <a:latin typeface="Open Sans"/>
                <a:ea typeface="Open Sans"/>
                <a:cs typeface="Open Sans"/>
                <a:sym typeface="Open Sans"/>
              </a:rPr>
              <a:t>Every Tuesday with Prerona S.</a:t>
            </a:r>
            <a:endParaRPr sz="1200">
              <a:solidFill>
                <a:schemeClr val="dk1"/>
              </a:solidFill>
              <a:latin typeface="Open Sans"/>
              <a:ea typeface="Open Sans"/>
              <a:cs typeface="Open Sans"/>
              <a:sym typeface="Open Sans"/>
            </a:endParaRPr>
          </a:p>
          <a:p>
            <a:pPr indent="457200" lvl="0" marL="0" rtl="0" algn="l">
              <a:spcBef>
                <a:spcPts val="0"/>
              </a:spcBef>
              <a:spcAft>
                <a:spcPts val="0"/>
              </a:spcAft>
              <a:buNone/>
            </a:pPr>
            <a:r>
              <a:rPr lang="en" sz="1200">
                <a:solidFill>
                  <a:schemeClr val="dk1"/>
                </a:solidFill>
                <a:latin typeface="Open Sans"/>
                <a:ea typeface="Open Sans"/>
                <a:cs typeface="Open Sans"/>
                <a:sym typeface="Open Sans"/>
              </a:rPr>
              <a:t>9:30 - 10:30 PM PDT </a:t>
            </a:r>
            <a:br>
              <a:rPr lang="en" sz="1200">
                <a:solidFill>
                  <a:schemeClr val="dk1"/>
                </a:solidFill>
                <a:latin typeface="Open Sans"/>
                <a:ea typeface="Open Sans"/>
                <a:cs typeface="Open Sans"/>
                <a:sym typeface="Open Sans"/>
              </a:rPr>
            </a:br>
            <a:r>
              <a:rPr lang="en" sz="1200">
                <a:solidFill>
                  <a:schemeClr val="dk1"/>
                </a:solidFill>
                <a:latin typeface="Open Sans"/>
                <a:ea typeface="Open Sans"/>
                <a:cs typeface="Open Sans"/>
                <a:sym typeface="Open Sans"/>
              </a:rPr>
              <a:t>	Wed., 4:30 - 5:30 AM GMT</a:t>
            </a:r>
            <a:br>
              <a:rPr lang="en" sz="1200">
                <a:solidFill>
                  <a:schemeClr val="dk1"/>
                </a:solidFill>
                <a:latin typeface="Open Sans"/>
                <a:ea typeface="Open Sans"/>
                <a:cs typeface="Open Sans"/>
                <a:sym typeface="Open Sans"/>
              </a:rPr>
            </a:br>
            <a:r>
              <a:rPr lang="en" sz="1200">
                <a:solidFill>
                  <a:schemeClr val="dk1"/>
                </a:solidFill>
                <a:latin typeface="Open Sans"/>
                <a:ea typeface="Open Sans"/>
                <a:cs typeface="Open Sans"/>
                <a:sym typeface="Open Sans"/>
              </a:rPr>
              <a:t>	Wed. 10 AM - 11 AM IST </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rPr lang="en" sz="1200">
                <a:solidFill>
                  <a:schemeClr val="dk1"/>
                </a:solidFill>
                <a:latin typeface="Open Sans"/>
                <a:ea typeface="Open Sans"/>
                <a:cs typeface="Open Sans"/>
                <a:sym typeface="Open Sans"/>
              </a:rPr>
              <a:t>Every Thursday with Jordan R.</a:t>
            </a:r>
            <a:br>
              <a:rPr lang="en" sz="1200">
                <a:solidFill>
                  <a:schemeClr val="dk1"/>
                </a:solidFill>
                <a:latin typeface="Open Sans"/>
                <a:ea typeface="Open Sans"/>
                <a:cs typeface="Open Sans"/>
                <a:sym typeface="Open Sans"/>
              </a:rPr>
            </a:br>
            <a:r>
              <a:rPr lang="en" sz="1200">
                <a:solidFill>
                  <a:schemeClr val="dk1"/>
                </a:solidFill>
                <a:latin typeface="Open Sans"/>
                <a:ea typeface="Open Sans"/>
                <a:cs typeface="Open Sans"/>
                <a:sym typeface="Open Sans"/>
              </a:rPr>
              <a:t>	10 - 11 AM PDT</a:t>
            </a:r>
            <a:br>
              <a:rPr lang="en" sz="1200">
                <a:solidFill>
                  <a:schemeClr val="dk1"/>
                </a:solidFill>
                <a:latin typeface="Open Sans"/>
                <a:ea typeface="Open Sans"/>
                <a:cs typeface="Open Sans"/>
                <a:sym typeface="Open Sans"/>
              </a:rPr>
            </a:br>
            <a:r>
              <a:rPr lang="en" sz="1200">
                <a:solidFill>
                  <a:schemeClr val="dk1"/>
                </a:solidFill>
                <a:latin typeface="Open Sans"/>
                <a:ea typeface="Open Sans"/>
                <a:cs typeface="Open Sans"/>
                <a:sym typeface="Open Sans"/>
              </a:rPr>
              <a:t>	6 - 7 PM GMT</a:t>
            </a:r>
            <a:br>
              <a:rPr lang="en" sz="1200">
                <a:solidFill>
                  <a:schemeClr val="dk1"/>
                </a:solidFill>
                <a:latin typeface="Open Sans"/>
                <a:ea typeface="Open Sans"/>
                <a:cs typeface="Open Sans"/>
                <a:sym typeface="Open Sans"/>
              </a:rPr>
            </a:br>
            <a:r>
              <a:rPr lang="en" sz="1200">
                <a:solidFill>
                  <a:schemeClr val="dk1"/>
                </a:solidFill>
                <a:latin typeface="Open Sans"/>
                <a:ea typeface="Open Sans"/>
                <a:cs typeface="Open Sans"/>
                <a:sym typeface="Open Sans"/>
              </a:rPr>
              <a:t>	11:30 PM - 12:30 AM IST </a:t>
            </a:r>
            <a:endParaRPr sz="1200">
              <a:solidFill>
                <a:schemeClr val="dk1"/>
              </a:solidFill>
              <a:latin typeface="Open Sans"/>
              <a:ea typeface="Open Sans"/>
              <a:cs typeface="Open Sans"/>
              <a:sym typeface="Open Sans"/>
            </a:endParaRPr>
          </a:p>
          <a:p>
            <a:pPr indent="0" lvl="0" marL="0" rtl="0" algn="l">
              <a:spcBef>
                <a:spcPts val="0"/>
              </a:spcBef>
              <a:spcAft>
                <a:spcPts val="0"/>
              </a:spcAft>
              <a:buNone/>
            </a:pPr>
            <a:r>
              <a:t/>
            </a:r>
            <a:endParaRPr sz="1100">
              <a:solidFill>
                <a:srgbClr val="FFFFFF"/>
              </a:solidFill>
              <a:latin typeface="Open Sans"/>
              <a:ea typeface="Open Sans"/>
              <a:cs typeface="Open Sans"/>
              <a:sym typeface="Open Sans"/>
            </a:endParaRPr>
          </a:p>
          <a:p>
            <a:pPr indent="0" lvl="0" marL="0" rtl="0" algn="l">
              <a:spcBef>
                <a:spcPts val="0"/>
              </a:spcBef>
              <a:spcAft>
                <a:spcPts val="0"/>
              </a:spcAft>
              <a:buNone/>
            </a:pPr>
            <a:r>
              <a:t/>
            </a:r>
            <a:endParaRPr b="1">
              <a:solidFill>
                <a:srgbClr val="FFFFFF"/>
              </a:solidFill>
              <a:latin typeface="Open Sans"/>
              <a:ea typeface="Open Sans"/>
              <a:cs typeface="Open Sans"/>
              <a:sym typeface="Open Sans"/>
            </a:endParaRPr>
          </a:p>
        </p:txBody>
      </p:sp>
      <p:sp>
        <p:nvSpPr>
          <p:cNvPr id="318" name="Google Shape;318;p51"/>
          <p:cNvSpPr/>
          <p:nvPr/>
        </p:nvSpPr>
        <p:spPr>
          <a:xfrm>
            <a:off x="428950" y="2144425"/>
            <a:ext cx="1582500" cy="2961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51"/>
          <p:cNvSpPr txBox="1"/>
          <p:nvPr/>
        </p:nvSpPr>
        <p:spPr>
          <a:xfrm>
            <a:off x="260950" y="714525"/>
            <a:ext cx="8693100" cy="4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02B3E4"/>
                </a:solidFill>
                <a:latin typeface="Open Sans"/>
                <a:ea typeface="Open Sans"/>
                <a:cs typeface="Open Sans"/>
                <a:sym typeface="Open Sans"/>
              </a:rPr>
              <a:t>Connect with classmates from every Nanodegree program and stay informed with announcements from your Community team!</a:t>
            </a:r>
            <a:br>
              <a:rPr b="1" lang="en" sz="1200">
                <a:solidFill>
                  <a:srgbClr val="FFFFFF"/>
                </a:solidFill>
                <a:latin typeface="Open Sans"/>
                <a:ea typeface="Open Sans"/>
                <a:cs typeface="Open Sans"/>
                <a:sym typeface="Open Sans"/>
              </a:rPr>
            </a:br>
            <a:endParaRPr b="1" sz="1200">
              <a:solidFill>
                <a:srgbClr val="FFFFFF"/>
              </a:solidFill>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8F8F8"/>
        </a:solidFill>
      </p:bgPr>
    </p:bg>
    <p:spTree>
      <p:nvGrpSpPr>
        <p:cNvPr id="323" name="Shape 323"/>
        <p:cNvGrpSpPr/>
        <p:nvPr/>
      </p:nvGrpSpPr>
      <p:grpSpPr>
        <a:xfrm>
          <a:off x="0" y="0"/>
          <a:ext cx="0" cy="0"/>
          <a:chOff x="0" y="0"/>
          <a:chExt cx="0" cy="0"/>
        </a:xfrm>
      </p:grpSpPr>
      <p:pic>
        <p:nvPicPr>
          <p:cNvPr id="324" name="Google Shape;324;p52"/>
          <p:cNvPicPr preferRelativeResize="0"/>
          <p:nvPr/>
        </p:nvPicPr>
        <p:blipFill>
          <a:blip r:embed="rId3">
            <a:alphaModFix/>
          </a:blip>
          <a:stretch>
            <a:fillRect/>
          </a:stretch>
        </p:blipFill>
        <p:spPr>
          <a:xfrm>
            <a:off x="631500" y="1034350"/>
            <a:ext cx="1574175" cy="3928725"/>
          </a:xfrm>
          <a:prstGeom prst="rect">
            <a:avLst/>
          </a:prstGeom>
          <a:noFill/>
          <a:ln>
            <a:noFill/>
          </a:ln>
        </p:spPr>
      </p:pic>
      <p:sp>
        <p:nvSpPr>
          <p:cNvPr id="325" name="Google Shape;325;p52"/>
          <p:cNvSpPr txBox="1"/>
          <p:nvPr/>
        </p:nvSpPr>
        <p:spPr>
          <a:xfrm>
            <a:off x="260950" y="714525"/>
            <a:ext cx="8693100" cy="35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FFFFFF"/>
                </a:solidFill>
                <a:latin typeface="Open Sans"/>
                <a:ea typeface="Open Sans"/>
                <a:cs typeface="Open Sans"/>
                <a:sym typeface="Open Sans"/>
              </a:rPr>
              <a:t>Connect with all students in your Nanodegree program</a:t>
            </a:r>
            <a:endParaRPr b="1" sz="1200">
              <a:solidFill>
                <a:srgbClr val="FFFFFF"/>
              </a:solidFill>
              <a:latin typeface="Open Sans"/>
              <a:ea typeface="Open Sans"/>
              <a:cs typeface="Open Sans"/>
              <a:sym typeface="Open Sans"/>
            </a:endParaRPr>
          </a:p>
        </p:txBody>
      </p:sp>
      <p:sp>
        <p:nvSpPr>
          <p:cNvPr id="326" name="Google Shape;326;p52"/>
          <p:cNvSpPr txBox="1"/>
          <p:nvPr>
            <p:ph type="title"/>
          </p:nvPr>
        </p:nvSpPr>
        <p:spPr>
          <a:xfrm>
            <a:off x="261050" y="174050"/>
            <a:ext cx="8693100" cy="595200"/>
          </a:xfrm>
          <a:prstGeom prst="rect">
            <a:avLst/>
          </a:prstGeom>
        </p:spPr>
        <p:txBody>
          <a:bodyPr anchorCtr="0" anchor="t" bIns="34275" lIns="34275" spcFirstLastPara="1" rIns="34275" wrap="square" tIns="34275">
            <a:noAutofit/>
          </a:bodyPr>
          <a:lstStyle/>
          <a:p>
            <a:pPr indent="0" lvl="0" marL="0" rtl="0" algn="l">
              <a:spcBef>
                <a:spcPts val="0"/>
              </a:spcBef>
              <a:spcAft>
                <a:spcPts val="0"/>
              </a:spcAft>
              <a:buNone/>
            </a:pPr>
            <a:r>
              <a:rPr lang="en" sz="3400">
                <a:solidFill>
                  <a:srgbClr val="02B3E4"/>
                </a:solidFill>
              </a:rPr>
              <a:t>Student Hub (Project Channels)</a:t>
            </a:r>
            <a:endParaRPr sz="3400"/>
          </a:p>
        </p:txBody>
      </p:sp>
      <p:sp>
        <p:nvSpPr>
          <p:cNvPr id="327" name="Google Shape;327;p52"/>
          <p:cNvSpPr txBox="1"/>
          <p:nvPr/>
        </p:nvSpPr>
        <p:spPr>
          <a:xfrm>
            <a:off x="6118800" y="1225425"/>
            <a:ext cx="2724000" cy="2757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333333"/>
              </a:buClr>
              <a:buSzPts val="1400"/>
              <a:buFont typeface="Open Sans"/>
              <a:buChar char="●"/>
            </a:pPr>
            <a:r>
              <a:rPr lang="en">
                <a:solidFill>
                  <a:srgbClr val="333333"/>
                </a:solidFill>
                <a:latin typeface="Open Sans"/>
                <a:ea typeface="Open Sans"/>
                <a:cs typeface="Open Sans"/>
                <a:sym typeface="Open Sans"/>
              </a:rPr>
              <a:t>Under Peer Project Help, you will find a channel for each project you will have to submit! </a:t>
            </a:r>
            <a:endParaRPr>
              <a:solidFill>
                <a:srgbClr val="333333"/>
              </a:solidFill>
              <a:latin typeface="Open Sans"/>
              <a:ea typeface="Open Sans"/>
              <a:cs typeface="Open Sans"/>
              <a:sym typeface="Open Sans"/>
            </a:endParaRPr>
          </a:p>
          <a:p>
            <a:pPr indent="0" lvl="0" marL="457200" rtl="0" algn="l">
              <a:spcBef>
                <a:spcPts val="0"/>
              </a:spcBef>
              <a:spcAft>
                <a:spcPts val="0"/>
              </a:spcAft>
              <a:buNone/>
            </a:pPr>
            <a:r>
              <a:t/>
            </a:r>
            <a:endParaRPr>
              <a:solidFill>
                <a:srgbClr val="333333"/>
              </a:solidFill>
              <a:latin typeface="Open Sans"/>
              <a:ea typeface="Open Sans"/>
              <a:cs typeface="Open Sans"/>
              <a:sym typeface="Open Sans"/>
            </a:endParaRPr>
          </a:p>
          <a:p>
            <a:pPr indent="-317500" lvl="0" marL="457200" rtl="0" algn="l">
              <a:spcBef>
                <a:spcPts val="0"/>
              </a:spcBef>
              <a:spcAft>
                <a:spcPts val="0"/>
              </a:spcAft>
              <a:buClr>
                <a:srgbClr val="333333"/>
              </a:buClr>
              <a:buSzPts val="1400"/>
              <a:buFont typeface="Open Sans"/>
              <a:buChar char="●"/>
            </a:pPr>
            <a:r>
              <a:rPr lang="en">
                <a:solidFill>
                  <a:srgbClr val="333333"/>
                </a:solidFill>
                <a:latin typeface="Open Sans"/>
                <a:ea typeface="Open Sans"/>
                <a:cs typeface="Open Sans"/>
                <a:sym typeface="Open Sans"/>
              </a:rPr>
              <a:t>Access the channels by expanding the Peer Project Help menu on the sidebar</a:t>
            </a:r>
            <a:endParaRPr>
              <a:solidFill>
                <a:srgbClr val="333333"/>
              </a:solidFill>
              <a:latin typeface="Open Sans"/>
              <a:ea typeface="Open Sans"/>
              <a:cs typeface="Open Sans"/>
              <a:sym typeface="Open Sans"/>
            </a:endParaRPr>
          </a:p>
          <a:p>
            <a:pPr indent="0" lvl="0" marL="0" rtl="0" algn="l">
              <a:spcBef>
                <a:spcPts val="0"/>
              </a:spcBef>
              <a:spcAft>
                <a:spcPts val="0"/>
              </a:spcAft>
              <a:buNone/>
            </a:pPr>
            <a:r>
              <a:t/>
            </a:r>
            <a:endParaRPr sz="1100">
              <a:solidFill>
                <a:srgbClr val="333333"/>
              </a:solidFill>
              <a:latin typeface="Open Sans"/>
              <a:ea typeface="Open Sans"/>
              <a:cs typeface="Open Sans"/>
              <a:sym typeface="Open Sans"/>
            </a:endParaRPr>
          </a:p>
          <a:p>
            <a:pPr indent="0" lvl="0" marL="0" rtl="0" algn="l">
              <a:spcBef>
                <a:spcPts val="0"/>
              </a:spcBef>
              <a:spcAft>
                <a:spcPts val="0"/>
              </a:spcAft>
              <a:buNone/>
            </a:pPr>
            <a:r>
              <a:t/>
            </a:r>
            <a:endParaRPr b="1">
              <a:solidFill>
                <a:srgbClr val="333333"/>
              </a:solidFill>
              <a:latin typeface="Open Sans"/>
              <a:ea typeface="Open Sans"/>
              <a:cs typeface="Open Sans"/>
              <a:sym typeface="Open Sans"/>
            </a:endParaRPr>
          </a:p>
        </p:txBody>
      </p:sp>
      <p:sp>
        <p:nvSpPr>
          <p:cNvPr id="328" name="Google Shape;328;p52"/>
          <p:cNvSpPr/>
          <p:nvPr/>
        </p:nvSpPr>
        <p:spPr>
          <a:xfrm>
            <a:off x="261050" y="2062975"/>
            <a:ext cx="447300" cy="217500"/>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0000"/>
              </a:solidFill>
            </a:endParaRPr>
          </a:p>
        </p:txBody>
      </p:sp>
      <p:pic>
        <p:nvPicPr>
          <p:cNvPr id="329" name="Google Shape;329;p52"/>
          <p:cNvPicPr preferRelativeResize="0"/>
          <p:nvPr/>
        </p:nvPicPr>
        <p:blipFill>
          <a:blip r:embed="rId4">
            <a:alphaModFix/>
          </a:blip>
          <a:stretch>
            <a:fillRect/>
          </a:stretch>
        </p:blipFill>
        <p:spPr>
          <a:xfrm>
            <a:off x="2358075" y="1225425"/>
            <a:ext cx="2933700" cy="33718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8F8F8"/>
        </a:solidFill>
      </p:bgPr>
    </p:bg>
    <p:spTree>
      <p:nvGrpSpPr>
        <p:cNvPr id="333" name="Shape 333"/>
        <p:cNvGrpSpPr/>
        <p:nvPr/>
      </p:nvGrpSpPr>
      <p:grpSpPr>
        <a:xfrm>
          <a:off x="0" y="0"/>
          <a:ext cx="0" cy="0"/>
          <a:chOff x="0" y="0"/>
          <a:chExt cx="0" cy="0"/>
        </a:xfrm>
      </p:grpSpPr>
      <p:pic>
        <p:nvPicPr>
          <p:cNvPr id="334" name="Google Shape;334;p53"/>
          <p:cNvPicPr preferRelativeResize="0"/>
          <p:nvPr/>
        </p:nvPicPr>
        <p:blipFill>
          <a:blip r:embed="rId3">
            <a:alphaModFix/>
          </a:blip>
          <a:stretch>
            <a:fillRect/>
          </a:stretch>
        </p:blipFill>
        <p:spPr>
          <a:xfrm>
            <a:off x="135425" y="1115425"/>
            <a:ext cx="6129574" cy="3610675"/>
          </a:xfrm>
          <a:prstGeom prst="rect">
            <a:avLst/>
          </a:prstGeom>
          <a:noFill/>
          <a:ln>
            <a:noFill/>
          </a:ln>
        </p:spPr>
      </p:pic>
      <p:sp>
        <p:nvSpPr>
          <p:cNvPr id="335" name="Google Shape;335;p53"/>
          <p:cNvSpPr txBox="1"/>
          <p:nvPr>
            <p:ph type="title"/>
          </p:nvPr>
        </p:nvSpPr>
        <p:spPr>
          <a:xfrm>
            <a:off x="261050" y="174050"/>
            <a:ext cx="8693100" cy="595200"/>
          </a:xfrm>
          <a:prstGeom prst="rect">
            <a:avLst/>
          </a:prstGeom>
        </p:spPr>
        <p:txBody>
          <a:bodyPr anchorCtr="0" anchor="t" bIns="34275" lIns="34275" spcFirstLastPara="1" rIns="34275" wrap="square" tIns="34275">
            <a:noAutofit/>
          </a:bodyPr>
          <a:lstStyle/>
          <a:p>
            <a:pPr indent="0" lvl="0" marL="0" rtl="0" algn="l">
              <a:spcBef>
                <a:spcPts val="0"/>
              </a:spcBef>
              <a:spcAft>
                <a:spcPts val="0"/>
              </a:spcAft>
              <a:buNone/>
            </a:pPr>
            <a:r>
              <a:rPr b="1" lang="en" sz="3400">
                <a:solidFill>
                  <a:srgbClr val="02B3E4"/>
                </a:solidFill>
              </a:rPr>
              <a:t>Student Hub (Project Channels)</a:t>
            </a:r>
            <a:endParaRPr sz="3400"/>
          </a:p>
        </p:txBody>
      </p:sp>
      <p:sp>
        <p:nvSpPr>
          <p:cNvPr id="336" name="Google Shape;336;p53"/>
          <p:cNvSpPr txBox="1"/>
          <p:nvPr/>
        </p:nvSpPr>
        <p:spPr>
          <a:xfrm>
            <a:off x="6230150" y="1115425"/>
            <a:ext cx="2724000" cy="384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333333"/>
                </a:solidFill>
                <a:latin typeface="Open Sans"/>
                <a:ea typeface="Open Sans"/>
                <a:cs typeface="Open Sans"/>
                <a:sym typeface="Open Sans"/>
              </a:rPr>
              <a:t>Under the Channel Information you can access helpful links and project descriptions</a:t>
            </a:r>
            <a:br>
              <a:rPr b="1" lang="en">
                <a:solidFill>
                  <a:srgbClr val="333333"/>
                </a:solidFill>
                <a:latin typeface="Open Sans"/>
                <a:ea typeface="Open Sans"/>
                <a:cs typeface="Open Sans"/>
                <a:sym typeface="Open Sans"/>
              </a:rPr>
            </a:br>
            <a:endParaRPr b="1">
              <a:solidFill>
                <a:srgbClr val="333333"/>
              </a:solidFill>
              <a:latin typeface="Open Sans"/>
              <a:ea typeface="Open Sans"/>
              <a:cs typeface="Open Sans"/>
              <a:sym typeface="Open Sans"/>
            </a:endParaRPr>
          </a:p>
          <a:p>
            <a:pPr indent="-304800" lvl="0" marL="457200" rtl="0" algn="l">
              <a:spcBef>
                <a:spcPts val="0"/>
              </a:spcBef>
              <a:spcAft>
                <a:spcPts val="0"/>
              </a:spcAft>
              <a:buClr>
                <a:srgbClr val="333333"/>
              </a:buClr>
              <a:buSzPts val="1200"/>
              <a:buFont typeface="Open Sans"/>
              <a:buChar char="●"/>
            </a:pPr>
            <a:r>
              <a:rPr lang="en" sz="1200">
                <a:solidFill>
                  <a:srgbClr val="333333"/>
                </a:solidFill>
                <a:latin typeface="Open Sans"/>
                <a:ea typeface="Open Sans"/>
                <a:cs typeface="Open Sans"/>
                <a:sym typeface="Open Sans"/>
              </a:rPr>
              <a:t>In the member lists, you can find your peers</a:t>
            </a:r>
            <a:br>
              <a:rPr lang="en" sz="1200">
                <a:solidFill>
                  <a:srgbClr val="333333"/>
                </a:solidFill>
                <a:latin typeface="Open Sans"/>
                <a:ea typeface="Open Sans"/>
                <a:cs typeface="Open Sans"/>
                <a:sym typeface="Open Sans"/>
              </a:rPr>
            </a:br>
            <a:endParaRPr sz="1200">
              <a:solidFill>
                <a:srgbClr val="333333"/>
              </a:solidFill>
              <a:latin typeface="Open Sans"/>
              <a:ea typeface="Open Sans"/>
              <a:cs typeface="Open Sans"/>
              <a:sym typeface="Open Sans"/>
            </a:endParaRPr>
          </a:p>
          <a:p>
            <a:pPr indent="-304800" lvl="0" marL="457200" rtl="0" algn="l">
              <a:spcBef>
                <a:spcPts val="0"/>
              </a:spcBef>
              <a:spcAft>
                <a:spcPts val="0"/>
              </a:spcAft>
              <a:buClr>
                <a:srgbClr val="333333"/>
              </a:buClr>
              <a:buSzPts val="1200"/>
              <a:buFont typeface="Open Sans"/>
              <a:buChar char="●"/>
            </a:pPr>
            <a:r>
              <a:rPr lang="en" sz="1200">
                <a:solidFill>
                  <a:srgbClr val="333333"/>
                </a:solidFill>
                <a:latin typeface="Open Sans"/>
                <a:ea typeface="Open Sans"/>
                <a:cs typeface="Open Sans"/>
                <a:sym typeface="Open Sans"/>
              </a:rPr>
              <a:t>Find people who have passed that particular project with a green check mark added to their names in the right panel) </a:t>
            </a:r>
            <a:endParaRPr sz="1200">
              <a:solidFill>
                <a:srgbClr val="333333"/>
              </a:solidFill>
              <a:latin typeface="Open Sans"/>
              <a:ea typeface="Open Sans"/>
              <a:cs typeface="Open Sans"/>
              <a:sym typeface="Open Sans"/>
            </a:endParaRPr>
          </a:p>
          <a:p>
            <a:pPr indent="0" lvl="0" marL="0" rtl="0" algn="l">
              <a:spcBef>
                <a:spcPts val="0"/>
              </a:spcBef>
              <a:spcAft>
                <a:spcPts val="0"/>
              </a:spcAft>
              <a:buNone/>
            </a:pPr>
            <a:r>
              <a:t/>
            </a:r>
            <a:endParaRPr sz="1200">
              <a:solidFill>
                <a:srgbClr val="333333"/>
              </a:solidFill>
              <a:latin typeface="Open Sans"/>
              <a:ea typeface="Open Sans"/>
              <a:cs typeface="Open Sans"/>
              <a:sym typeface="Open Sans"/>
            </a:endParaRPr>
          </a:p>
          <a:p>
            <a:pPr indent="0" lvl="0" marL="0" rtl="0" algn="l">
              <a:spcBef>
                <a:spcPts val="0"/>
              </a:spcBef>
              <a:spcAft>
                <a:spcPts val="0"/>
              </a:spcAft>
              <a:buNone/>
            </a:pPr>
            <a:r>
              <a:t/>
            </a:r>
            <a:endParaRPr b="1" sz="1200">
              <a:solidFill>
                <a:srgbClr val="333333"/>
              </a:solidFill>
              <a:latin typeface="Open Sans"/>
              <a:ea typeface="Open Sans"/>
              <a:cs typeface="Open Sans"/>
              <a:sym typeface="Open Sans"/>
            </a:endParaRPr>
          </a:p>
        </p:txBody>
      </p:sp>
      <p:sp>
        <p:nvSpPr>
          <p:cNvPr id="337" name="Google Shape;337;p53"/>
          <p:cNvSpPr/>
          <p:nvPr/>
        </p:nvSpPr>
        <p:spPr>
          <a:xfrm>
            <a:off x="217300" y="2124400"/>
            <a:ext cx="1535700" cy="1286100"/>
          </a:xfrm>
          <a:prstGeom prst="roundRect">
            <a:avLst>
              <a:gd fmla="val 16667" name="adj"/>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8" name="Google Shape;338;p53"/>
          <p:cNvPicPr preferRelativeResize="0"/>
          <p:nvPr/>
        </p:nvPicPr>
        <p:blipFill>
          <a:blip r:embed="rId4">
            <a:alphaModFix/>
          </a:blip>
          <a:stretch>
            <a:fillRect/>
          </a:stretch>
        </p:blipFill>
        <p:spPr>
          <a:xfrm>
            <a:off x="6391900" y="3797250"/>
            <a:ext cx="2562251" cy="394200"/>
          </a:xfrm>
          <a:prstGeom prst="rect">
            <a:avLst/>
          </a:prstGeom>
          <a:noFill/>
          <a:ln cap="flat" cmpd="sng" w="9525">
            <a:solidFill>
              <a:schemeClr val="dk2"/>
            </a:solidFill>
            <a:prstDash val="solid"/>
            <a:round/>
            <a:headEnd len="sm" w="sm" type="none"/>
            <a:tailEnd len="sm" w="sm" type="none"/>
          </a:ln>
        </p:spPr>
      </p:pic>
      <p:sp>
        <p:nvSpPr>
          <p:cNvPr id="339" name="Google Shape;339;p53"/>
          <p:cNvSpPr/>
          <p:nvPr/>
        </p:nvSpPr>
        <p:spPr>
          <a:xfrm>
            <a:off x="4430525" y="1450500"/>
            <a:ext cx="447300" cy="217500"/>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AFBFC"/>
        </a:solidFill>
      </p:bgPr>
    </p:bg>
    <p:spTree>
      <p:nvGrpSpPr>
        <p:cNvPr id="125" name="Shape 125"/>
        <p:cNvGrpSpPr/>
        <p:nvPr/>
      </p:nvGrpSpPr>
      <p:grpSpPr>
        <a:xfrm>
          <a:off x="0" y="0"/>
          <a:ext cx="0" cy="0"/>
          <a:chOff x="0" y="0"/>
          <a:chExt cx="0" cy="0"/>
        </a:xfrm>
      </p:grpSpPr>
      <p:sp>
        <p:nvSpPr>
          <p:cNvPr id="126" name="Google Shape;126;p27"/>
          <p:cNvSpPr/>
          <p:nvPr/>
        </p:nvSpPr>
        <p:spPr>
          <a:xfrm>
            <a:off x="4280325" y="8900"/>
            <a:ext cx="4863900" cy="5143500"/>
          </a:xfrm>
          <a:prstGeom prst="rect">
            <a:avLst/>
          </a:prstGeom>
          <a:solidFill>
            <a:srgbClr val="35434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7"/>
          <p:cNvSpPr txBox="1"/>
          <p:nvPr/>
        </p:nvSpPr>
        <p:spPr>
          <a:xfrm>
            <a:off x="231375" y="2779400"/>
            <a:ext cx="3782100" cy="1107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000">
                <a:solidFill>
                  <a:srgbClr val="02B3E4"/>
                </a:solidFill>
                <a:latin typeface="Open Sans"/>
                <a:ea typeface="Open Sans"/>
                <a:cs typeface="Open Sans"/>
                <a:sym typeface="Open Sans"/>
              </a:rPr>
              <a:t>TODAY’S </a:t>
            </a:r>
            <a:endParaRPr b="1" sz="3000">
              <a:solidFill>
                <a:srgbClr val="02B3E4"/>
              </a:solidFill>
              <a:latin typeface="Open Sans"/>
              <a:ea typeface="Open Sans"/>
              <a:cs typeface="Open Sans"/>
              <a:sym typeface="Open Sans"/>
            </a:endParaRPr>
          </a:p>
          <a:p>
            <a:pPr indent="0" lvl="0" marL="0" rtl="0" algn="ctr">
              <a:spcBef>
                <a:spcPts val="0"/>
              </a:spcBef>
              <a:spcAft>
                <a:spcPts val="0"/>
              </a:spcAft>
              <a:buNone/>
            </a:pPr>
            <a:r>
              <a:rPr b="1" lang="en" sz="3000">
                <a:solidFill>
                  <a:srgbClr val="02B3E4"/>
                </a:solidFill>
                <a:latin typeface="Open Sans"/>
                <a:ea typeface="Open Sans"/>
                <a:cs typeface="Open Sans"/>
                <a:sym typeface="Open Sans"/>
              </a:rPr>
              <a:t>AGENDA</a:t>
            </a:r>
            <a:endParaRPr b="1" sz="3000">
              <a:solidFill>
                <a:srgbClr val="02B3E4"/>
              </a:solidFill>
              <a:latin typeface="Open Sans"/>
              <a:ea typeface="Open Sans"/>
              <a:cs typeface="Open Sans"/>
              <a:sym typeface="Open Sans"/>
            </a:endParaRPr>
          </a:p>
          <a:p>
            <a:pPr indent="0" lvl="0" marL="0" rtl="0" algn="l">
              <a:spcBef>
                <a:spcPts val="0"/>
              </a:spcBef>
              <a:spcAft>
                <a:spcPts val="0"/>
              </a:spcAft>
              <a:buNone/>
            </a:pPr>
            <a:r>
              <a:t/>
            </a:r>
            <a:endParaRPr b="1" sz="1200">
              <a:solidFill>
                <a:srgbClr val="02B3E4"/>
              </a:solidFill>
            </a:endParaRPr>
          </a:p>
          <a:p>
            <a:pPr indent="0" lvl="0" marL="0" rtl="0" algn="l">
              <a:spcBef>
                <a:spcPts val="0"/>
              </a:spcBef>
              <a:spcAft>
                <a:spcPts val="0"/>
              </a:spcAft>
              <a:buNone/>
            </a:pPr>
            <a:r>
              <a:t/>
            </a:r>
            <a:endParaRPr sz="1200">
              <a:solidFill>
                <a:srgbClr val="333333"/>
              </a:solidFill>
              <a:highlight>
                <a:srgbClr val="FFFFFF"/>
              </a:highlight>
              <a:latin typeface="Open Sans"/>
              <a:ea typeface="Open Sans"/>
              <a:cs typeface="Open Sans"/>
              <a:sym typeface="Open Sans"/>
            </a:endParaRPr>
          </a:p>
          <a:p>
            <a:pPr indent="0" lvl="0" marL="0" rtl="0" algn="l">
              <a:spcBef>
                <a:spcPts val="0"/>
              </a:spcBef>
              <a:spcAft>
                <a:spcPts val="0"/>
              </a:spcAft>
              <a:buNone/>
            </a:pPr>
            <a:r>
              <a:t/>
            </a:r>
            <a:endParaRPr sz="1050">
              <a:solidFill>
                <a:srgbClr val="333333"/>
              </a:solidFill>
              <a:highlight>
                <a:srgbClr val="FFFFFF"/>
              </a:highlight>
              <a:latin typeface="Open Sans"/>
              <a:ea typeface="Open Sans"/>
              <a:cs typeface="Open Sans"/>
              <a:sym typeface="Open Sans"/>
            </a:endParaRPr>
          </a:p>
        </p:txBody>
      </p:sp>
      <p:pic>
        <p:nvPicPr>
          <p:cNvPr id="128" name="Google Shape;128;p27"/>
          <p:cNvPicPr preferRelativeResize="0"/>
          <p:nvPr/>
        </p:nvPicPr>
        <p:blipFill>
          <a:blip r:embed="rId3">
            <a:alphaModFix/>
          </a:blip>
          <a:stretch>
            <a:fillRect/>
          </a:stretch>
        </p:blipFill>
        <p:spPr>
          <a:xfrm>
            <a:off x="1261475" y="883800"/>
            <a:ext cx="1721900" cy="1721900"/>
          </a:xfrm>
          <a:prstGeom prst="rect">
            <a:avLst/>
          </a:prstGeom>
          <a:noFill/>
          <a:ln>
            <a:noFill/>
          </a:ln>
        </p:spPr>
      </p:pic>
      <p:sp>
        <p:nvSpPr>
          <p:cNvPr id="129" name="Google Shape;129;p27"/>
          <p:cNvSpPr txBox="1"/>
          <p:nvPr/>
        </p:nvSpPr>
        <p:spPr>
          <a:xfrm>
            <a:off x="4734000" y="274250"/>
            <a:ext cx="4410000" cy="4612800"/>
          </a:xfrm>
          <a:prstGeom prst="rect">
            <a:avLst/>
          </a:prstGeom>
          <a:noFill/>
          <a:ln>
            <a:noFill/>
          </a:ln>
        </p:spPr>
        <p:txBody>
          <a:bodyPr anchorCtr="0" anchor="ctr" bIns="91425" lIns="91425" spcFirstLastPara="1" rIns="91425" wrap="square" tIns="91425">
            <a:noAutofit/>
          </a:bodyPr>
          <a:lstStyle/>
          <a:p>
            <a:pPr indent="-330200" lvl="0" marL="457200" rtl="0" algn="l">
              <a:lnSpc>
                <a:spcPct val="150000"/>
              </a:lnSpc>
              <a:spcBef>
                <a:spcPts val="0"/>
              </a:spcBef>
              <a:spcAft>
                <a:spcPts val="0"/>
              </a:spcAft>
              <a:buClr>
                <a:srgbClr val="FFFFFF"/>
              </a:buClr>
              <a:buSzPts val="1600"/>
              <a:buFont typeface="Open Sans"/>
              <a:buChar char="●"/>
            </a:pPr>
            <a:r>
              <a:rPr lang="en" sz="1600">
                <a:solidFill>
                  <a:srgbClr val="FFFFFF"/>
                </a:solidFill>
                <a:latin typeface="Open Sans"/>
                <a:ea typeface="Open Sans"/>
                <a:cs typeface="Open Sans"/>
                <a:sym typeface="Open Sans"/>
              </a:rPr>
              <a:t>Nanodegree Overview</a:t>
            </a:r>
            <a:endParaRPr sz="1600">
              <a:solidFill>
                <a:srgbClr val="FFFFFF"/>
              </a:solidFill>
              <a:latin typeface="Open Sans"/>
              <a:ea typeface="Open Sans"/>
              <a:cs typeface="Open Sans"/>
              <a:sym typeface="Open Sans"/>
            </a:endParaRPr>
          </a:p>
          <a:p>
            <a:pPr indent="-330200" lvl="0" marL="457200" rtl="0" algn="l">
              <a:lnSpc>
                <a:spcPct val="150000"/>
              </a:lnSpc>
              <a:spcBef>
                <a:spcPts val="0"/>
              </a:spcBef>
              <a:spcAft>
                <a:spcPts val="0"/>
              </a:spcAft>
              <a:buClr>
                <a:srgbClr val="FFFFFF"/>
              </a:buClr>
              <a:buSzPts val="1600"/>
              <a:buFont typeface="Open Sans"/>
              <a:buChar char="●"/>
            </a:pPr>
            <a:r>
              <a:rPr lang="en" sz="1600">
                <a:solidFill>
                  <a:srgbClr val="FFFFFF"/>
                </a:solidFill>
                <a:latin typeface="Open Sans"/>
                <a:ea typeface="Open Sans"/>
                <a:cs typeface="Open Sans"/>
                <a:sym typeface="Open Sans"/>
              </a:rPr>
              <a:t>Project Review Process</a:t>
            </a:r>
            <a:endParaRPr sz="1600">
              <a:solidFill>
                <a:srgbClr val="FFFFFF"/>
              </a:solidFill>
              <a:latin typeface="Open Sans"/>
              <a:ea typeface="Open Sans"/>
              <a:cs typeface="Open Sans"/>
              <a:sym typeface="Open Sans"/>
            </a:endParaRPr>
          </a:p>
          <a:p>
            <a:pPr indent="-330200" lvl="0" marL="457200" rtl="0" algn="l">
              <a:lnSpc>
                <a:spcPct val="150000"/>
              </a:lnSpc>
              <a:spcBef>
                <a:spcPts val="0"/>
              </a:spcBef>
              <a:spcAft>
                <a:spcPts val="0"/>
              </a:spcAft>
              <a:buClr>
                <a:srgbClr val="FFFFFF"/>
              </a:buClr>
              <a:buSzPts val="1600"/>
              <a:buFont typeface="Open Sans"/>
              <a:buChar char="●"/>
            </a:pPr>
            <a:r>
              <a:rPr lang="en" sz="1600">
                <a:solidFill>
                  <a:srgbClr val="FFFFFF"/>
                </a:solidFill>
                <a:latin typeface="Open Sans"/>
                <a:ea typeface="Open Sans"/>
                <a:cs typeface="Open Sans"/>
                <a:sym typeface="Open Sans"/>
              </a:rPr>
              <a:t>Plagiarism and Academic Honesty Policy</a:t>
            </a:r>
            <a:endParaRPr sz="1600">
              <a:solidFill>
                <a:srgbClr val="FFFFFF"/>
              </a:solidFill>
              <a:latin typeface="Open Sans"/>
              <a:ea typeface="Open Sans"/>
              <a:cs typeface="Open Sans"/>
              <a:sym typeface="Open Sans"/>
            </a:endParaRPr>
          </a:p>
          <a:p>
            <a:pPr indent="-330200" lvl="0" marL="457200" rtl="0" algn="l">
              <a:lnSpc>
                <a:spcPct val="150000"/>
              </a:lnSpc>
              <a:spcBef>
                <a:spcPts val="0"/>
              </a:spcBef>
              <a:spcAft>
                <a:spcPts val="0"/>
              </a:spcAft>
              <a:buClr>
                <a:srgbClr val="FFFFFF"/>
              </a:buClr>
              <a:buSzPts val="1600"/>
              <a:buFont typeface="Open Sans"/>
              <a:buChar char="●"/>
            </a:pPr>
            <a:r>
              <a:rPr lang="en" sz="1600">
                <a:solidFill>
                  <a:srgbClr val="FFFFFF"/>
                </a:solidFill>
                <a:latin typeface="Open Sans"/>
                <a:ea typeface="Open Sans"/>
                <a:cs typeface="Open Sans"/>
                <a:sym typeface="Open Sans"/>
              </a:rPr>
              <a:t>Phase 2 Resources </a:t>
            </a:r>
            <a:endParaRPr sz="1600">
              <a:solidFill>
                <a:srgbClr val="FFFFFF"/>
              </a:solidFill>
              <a:latin typeface="Open Sans"/>
              <a:ea typeface="Open Sans"/>
              <a:cs typeface="Open Sans"/>
              <a:sym typeface="Open Sans"/>
            </a:endParaRPr>
          </a:p>
          <a:p>
            <a:pPr indent="-330200" lvl="0" marL="457200" rtl="0" algn="l">
              <a:lnSpc>
                <a:spcPct val="150000"/>
              </a:lnSpc>
              <a:spcBef>
                <a:spcPts val="0"/>
              </a:spcBef>
              <a:spcAft>
                <a:spcPts val="0"/>
              </a:spcAft>
              <a:buClr>
                <a:srgbClr val="FFFFFF"/>
              </a:buClr>
              <a:buSzPts val="1600"/>
              <a:buFont typeface="Open Sans"/>
              <a:buChar char="●"/>
            </a:pPr>
            <a:r>
              <a:rPr lang="en" sz="1600">
                <a:solidFill>
                  <a:srgbClr val="FFFFFF"/>
                </a:solidFill>
                <a:latin typeface="Open Sans"/>
                <a:ea typeface="Open Sans"/>
                <a:cs typeface="Open Sans"/>
                <a:sym typeface="Open Sans"/>
              </a:rPr>
              <a:t>Program Advice </a:t>
            </a:r>
            <a:endParaRPr sz="1600">
              <a:solidFill>
                <a:srgbClr val="FFFFFF"/>
              </a:solidFill>
              <a:latin typeface="Open Sans"/>
              <a:ea typeface="Open Sans"/>
              <a:cs typeface="Open Sans"/>
              <a:sym typeface="Open Sans"/>
            </a:endParaRPr>
          </a:p>
          <a:p>
            <a:pPr indent="-330200" lvl="0" marL="457200" rtl="0" algn="l">
              <a:lnSpc>
                <a:spcPct val="150000"/>
              </a:lnSpc>
              <a:spcBef>
                <a:spcPts val="0"/>
              </a:spcBef>
              <a:spcAft>
                <a:spcPts val="0"/>
              </a:spcAft>
              <a:buClr>
                <a:srgbClr val="FFFFFF"/>
              </a:buClr>
              <a:buSzPts val="1600"/>
              <a:buFont typeface="Open Sans"/>
              <a:buChar char="●"/>
            </a:pPr>
            <a:r>
              <a:rPr lang="en" sz="1600">
                <a:solidFill>
                  <a:srgbClr val="FFFFFF"/>
                </a:solidFill>
                <a:latin typeface="Open Sans"/>
                <a:ea typeface="Open Sans"/>
                <a:cs typeface="Open Sans"/>
                <a:sym typeface="Open Sans"/>
              </a:rPr>
              <a:t>FAQs</a:t>
            </a:r>
            <a:endParaRPr sz="1600">
              <a:solidFill>
                <a:srgbClr val="FFFFFF"/>
              </a:solidFill>
              <a:latin typeface="Open Sans"/>
              <a:ea typeface="Open Sans"/>
              <a:cs typeface="Open Sans"/>
              <a:sym typeface="Open Sans"/>
            </a:endParaRPr>
          </a:p>
          <a:p>
            <a:pPr indent="-330200" lvl="0" marL="457200" rtl="0" algn="l">
              <a:lnSpc>
                <a:spcPct val="150000"/>
              </a:lnSpc>
              <a:spcBef>
                <a:spcPts val="0"/>
              </a:spcBef>
              <a:spcAft>
                <a:spcPts val="0"/>
              </a:spcAft>
              <a:buClr>
                <a:srgbClr val="FFFFFF"/>
              </a:buClr>
              <a:buSzPts val="1600"/>
              <a:buFont typeface="Open Sans"/>
              <a:buChar char="●"/>
            </a:pPr>
            <a:r>
              <a:rPr lang="en" sz="1600">
                <a:solidFill>
                  <a:srgbClr val="FFFFFF"/>
                </a:solidFill>
                <a:latin typeface="Open Sans"/>
                <a:ea typeface="Open Sans"/>
                <a:cs typeface="Open Sans"/>
                <a:sym typeface="Open Sans"/>
              </a:rPr>
              <a:t>Open Q&amp;A</a:t>
            </a:r>
            <a:endParaRPr sz="1600">
              <a:solidFill>
                <a:srgbClr val="FFFFFF"/>
              </a:solidFill>
              <a:latin typeface="Open Sans"/>
              <a:ea typeface="Open Sans"/>
              <a:cs typeface="Open Sans"/>
              <a:sym typeface="Open Sans"/>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3" name="Shape 343"/>
        <p:cNvGrpSpPr/>
        <p:nvPr/>
      </p:nvGrpSpPr>
      <p:grpSpPr>
        <a:xfrm>
          <a:off x="0" y="0"/>
          <a:ext cx="0" cy="0"/>
          <a:chOff x="0" y="0"/>
          <a:chExt cx="0" cy="0"/>
        </a:xfrm>
      </p:grpSpPr>
      <p:sp>
        <p:nvSpPr>
          <p:cNvPr id="344" name="Google Shape;344;p54"/>
          <p:cNvSpPr txBox="1"/>
          <p:nvPr>
            <p:ph idx="1" type="body"/>
          </p:nvPr>
        </p:nvSpPr>
        <p:spPr>
          <a:xfrm>
            <a:off x="347475" y="1543575"/>
            <a:ext cx="5860800" cy="2032200"/>
          </a:xfrm>
          <a:prstGeom prst="rect">
            <a:avLst/>
          </a:prstGeom>
        </p:spPr>
        <p:txBody>
          <a:bodyPr anchorCtr="0" anchor="b" bIns="34275" lIns="34275" spcFirstLastPara="1" rIns="34275" wrap="square" tIns="34275">
            <a:noAutofit/>
          </a:bodyPr>
          <a:lstStyle/>
          <a:p>
            <a:pPr indent="0" lvl="0" marL="0" rtl="0" algn="ctr">
              <a:spcBef>
                <a:spcPts val="0"/>
              </a:spcBef>
              <a:spcAft>
                <a:spcPts val="0"/>
              </a:spcAft>
              <a:buNone/>
            </a:pPr>
            <a:r>
              <a:rPr lang="en" sz="3600"/>
              <a:t>Advice from Past </a:t>
            </a:r>
            <a:endParaRPr sz="3600"/>
          </a:p>
          <a:p>
            <a:pPr indent="0" lvl="0" marL="0" rtl="0" algn="ctr">
              <a:spcBef>
                <a:spcPts val="0"/>
              </a:spcBef>
              <a:spcAft>
                <a:spcPts val="0"/>
              </a:spcAft>
              <a:buNone/>
            </a:pPr>
            <a:r>
              <a:rPr lang="en" sz="3600"/>
              <a:t>Udacity Scholarship Graduates!</a:t>
            </a:r>
            <a:endParaRPr sz="36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348" name="Shape 348"/>
        <p:cNvGrpSpPr/>
        <p:nvPr/>
      </p:nvGrpSpPr>
      <p:grpSpPr>
        <a:xfrm>
          <a:off x="0" y="0"/>
          <a:ext cx="0" cy="0"/>
          <a:chOff x="0" y="0"/>
          <a:chExt cx="0" cy="0"/>
        </a:xfrm>
      </p:grpSpPr>
      <p:pic>
        <p:nvPicPr>
          <p:cNvPr id="349" name="Google Shape;349;p55"/>
          <p:cNvPicPr preferRelativeResize="0"/>
          <p:nvPr/>
        </p:nvPicPr>
        <p:blipFill>
          <a:blip r:embed="rId3">
            <a:alphaModFix/>
          </a:blip>
          <a:stretch>
            <a:fillRect/>
          </a:stretch>
        </p:blipFill>
        <p:spPr>
          <a:xfrm>
            <a:off x="6441975" y="111900"/>
            <a:ext cx="1990825" cy="4977025"/>
          </a:xfrm>
          <a:prstGeom prst="rect">
            <a:avLst/>
          </a:prstGeom>
          <a:noFill/>
          <a:ln>
            <a:noFill/>
          </a:ln>
        </p:spPr>
      </p:pic>
      <p:sp>
        <p:nvSpPr>
          <p:cNvPr id="350" name="Google Shape;350;p55"/>
          <p:cNvSpPr txBox="1"/>
          <p:nvPr/>
        </p:nvSpPr>
        <p:spPr>
          <a:xfrm>
            <a:off x="486400" y="111900"/>
            <a:ext cx="4919100" cy="491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2400">
              <a:solidFill>
                <a:srgbClr val="02B3E4"/>
              </a:solidFill>
              <a:latin typeface="Open Sans"/>
              <a:ea typeface="Open Sans"/>
              <a:cs typeface="Open Sans"/>
              <a:sym typeface="Open Sans"/>
            </a:endParaRPr>
          </a:p>
          <a:p>
            <a:pPr indent="0" lvl="0" marL="0" rtl="0" algn="l">
              <a:spcBef>
                <a:spcPts val="0"/>
              </a:spcBef>
              <a:spcAft>
                <a:spcPts val="0"/>
              </a:spcAft>
              <a:buNone/>
            </a:pPr>
            <a:r>
              <a:rPr b="1" lang="en" sz="2400">
                <a:solidFill>
                  <a:srgbClr val="02B3E4"/>
                </a:solidFill>
                <a:latin typeface="Open Sans"/>
                <a:ea typeface="Open Sans"/>
                <a:cs typeface="Open Sans"/>
                <a:sym typeface="Open Sans"/>
              </a:rPr>
              <a:t>Top 10 Tips for Finishing Early</a:t>
            </a:r>
            <a:endParaRPr b="1" sz="2400">
              <a:solidFill>
                <a:srgbClr val="02B3E4"/>
              </a:solidFill>
              <a:latin typeface="Open Sans"/>
              <a:ea typeface="Open Sans"/>
              <a:cs typeface="Open Sans"/>
              <a:sym typeface="Open Sans"/>
            </a:endParaRPr>
          </a:p>
          <a:p>
            <a:pPr indent="0" lvl="0" marL="914400" rtl="0" algn="l">
              <a:spcBef>
                <a:spcPts val="0"/>
              </a:spcBef>
              <a:spcAft>
                <a:spcPts val="0"/>
              </a:spcAft>
              <a:buNone/>
            </a:pPr>
            <a:r>
              <a:t/>
            </a:r>
            <a:endParaRPr b="1" sz="1600">
              <a:solidFill>
                <a:srgbClr val="02B3E4"/>
              </a:solidFill>
              <a:latin typeface="Open Sans"/>
              <a:ea typeface="Open Sans"/>
              <a:cs typeface="Open Sans"/>
              <a:sym typeface="Open Sans"/>
            </a:endParaRPr>
          </a:p>
          <a:p>
            <a:pPr indent="-342900" lvl="0" marL="914400" rtl="0" algn="l">
              <a:spcBef>
                <a:spcPts val="0"/>
              </a:spcBef>
              <a:spcAft>
                <a:spcPts val="0"/>
              </a:spcAft>
              <a:buClr>
                <a:srgbClr val="333333"/>
              </a:buClr>
              <a:buSzPts val="1800"/>
              <a:buFont typeface="Open Sans"/>
              <a:buAutoNum type="arabicPeriod"/>
            </a:pPr>
            <a:r>
              <a:rPr lang="en" sz="1800">
                <a:solidFill>
                  <a:srgbClr val="333333"/>
                </a:solidFill>
                <a:latin typeface="Open Sans"/>
                <a:ea typeface="Open Sans"/>
                <a:cs typeface="Open Sans"/>
                <a:sym typeface="Open Sans"/>
              </a:rPr>
              <a:t>Rely on the Community</a:t>
            </a:r>
            <a:endParaRPr sz="1800">
              <a:solidFill>
                <a:srgbClr val="333333"/>
              </a:solidFill>
              <a:latin typeface="Open Sans"/>
              <a:ea typeface="Open Sans"/>
              <a:cs typeface="Open Sans"/>
              <a:sym typeface="Open Sans"/>
            </a:endParaRPr>
          </a:p>
          <a:p>
            <a:pPr indent="-342900" lvl="0" marL="914400" rtl="0" algn="l">
              <a:spcBef>
                <a:spcPts val="0"/>
              </a:spcBef>
              <a:spcAft>
                <a:spcPts val="0"/>
              </a:spcAft>
              <a:buClr>
                <a:srgbClr val="333333"/>
              </a:buClr>
              <a:buSzPts val="1800"/>
              <a:buFont typeface="Open Sans"/>
              <a:buAutoNum type="arabicPeriod"/>
            </a:pPr>
            <a:r>
              <a:rPr lang="en" sz="1800">
                <a:solidFill>
                  <a:srgbClr val="333333"/>
                </a:solidFill>
                <a:latin typeface="Open Sans"/>
                <a:ea typeface="Open Sans"/>
                <a:cs typeface="Open Sans"/>
                <a:sym typeface="Open Sans"/>
              </a:rPr>
              <a:t>Take notes</a:t>
            </a:r>
            <a:endParaRPr sz="1800">
              <a:solidFill>
                <a:srgbClr val="333333"/>
              </a:solidFill>
              <a:latin typeface="Open Sans"/>
              <a:ea typeface="Open Sans"/>
              <a:cs typeface="Open Sans"/>
              <a:sym typeface="Open Sans"/>
            </a:endParaRPr>
          </a:p>
          <a:p>
            <a:pPr indent="-342900" lvl="0" marL="914400" rtl="0" algn="l">
              <a:spcBef>
                <a:spcPts val="0"/>
              </a:spcBef>
              <a:spcAft>
                <a:spcPts val="0"/>
              </a:spcAft>
              <a:buClr>
                <a:srgbClr val="333333"/>
              </a:buClr>
              <a:buSzPts val="1800"/>
              <a:buFont typeface="Open Sans"/>
              <a:buAutoNum type="arabicPeriod"/>
            </a:pPr>
            <a:r>
              <a:rPr lang="en" sz="1800">
                <a:solidFill>
                  <a:srgbClr val="333333"/>
                </a:solidFill>
                <a:latin typeface="Open Sans"/>
                <a:ea typeface="Open Sans"/>
                <a:cs typeface="Open Sans"/>
                <a:sym typeface="Open Sans"/>
              </a:rPr>
              <a:t>Take short breaks</a:t>
            </a:r>
            <a:endParaRPr sz="1800">
              <a:solidFill>
                <a:srgbClr val="333333"/>
              </a:solidFill>
              <a:latin typeface="Open Sans"/>
              <a:ea typeface="Open Sans"/>
              <a:cs typeface="Open Sans"/>
              <a:sym typeface="Open Sans"/>
            </a:endParaRPr>
          </a:p>
          <a:p>
            <a:pPr indent="-342900" lvl="0" marL="914400" rtl="0" algn="l">
              <a:spcBef>
                <a:spcPts val="0"/>
              </a:spcBef>
              <a:spcAft>
                <a:spcPts val="0"/>
              </a:spcAft>
              <a:buClr>
                <a:srgbClr val="333333"/>
              </a:buClr>
              <a:buSzPts val="1800"/>
              <a:buFont typeface="Open Sans"/>
              <a:buAutoNum type="arabicPeriod"/>
            </a:pPr>
            <a:r>
              <a:rPr lang="en" sz="1800">
                <a:solidFill>
                  <a:srgbClr val="333333"/>
                </a:solidFill>
                <a:latin typeface="Open Sans"/>
                <a:ea typeface="Open Sans"/>
                <a:cs typeface="Open Sans"/>
                <a:sym typeface="Open Sans"/>
              </a:rPr>
              <a:t>Study a few hours every day</a:t>
            </a:r>
            <a:endParaRPr sz="1800">
              <a:solidFill>
                <a:srgbClr val="333333"/>
              </a:solidFill>
              <a:latin typeface="Open Sans"/>
              <a:ea typeface="Open Sans"/>
              <a:cs typeface="Open Sans"/>
              <a:sym typeface="Open Sans"/>
            </a:endParaRPr>
          </a:p>
          <a:p>
            <a:pPr indent="-342900" lvl="0" marL="914400" rtl="0" algn="l">
              <a:spcBef>
                <a:spcPts val="0"/>
              </a:spcBef>
              <a:spcAft>
                <a:spcPts val="0"/>
              </a:spcAft>
              <a:buClr>
                <a:srgbClr val="333333"/>
              </a:buClr>
              <a:buSzPts val="1800"/>
              <a:buFont typeface="Open Sans"/>
              <a:buAutoNum type="arabicPeriod"/>
            </a:pPr>
            <a:r>
              <a:rPr lang="en" sz="1800">
                <a:solidFill>
                  <a:srgbClr val="333333"/>
                </a:solidFill>
                <a:latin typeface="Open Sans"/>
                <a:ea typeface="Open Sans"/>
                <a:cs typeface="Open Sans"/>
                <a:sym typeface="Open Sans"/>
              </a:rPr>
              <a:t>Remember why you are here</a:t>
            </a:r>
            <a:endParaRPr sz="1800">
              <a:solidFill>
                <a:srgbClr val="333333"/>
              </a:solidFill>
              <a:latin typeface="Open Sans"/>
              <a:ea typeface="Open Sans"/>
              <a:cs typeface="Open Sans"/>
              <a:sym typeface="Open Sans"/>
            </a:endParaRPr>
          </a:p>
          <a:p>
            <a:pPr indent="-342900" lvl="0" marL="914400" rtl="0" algn="l">
              <a:spcBef>
                <a:spcPts val="0"/>
              </a:spcBef>
              <a:spcAft>
                <a:spcPts val="0"/>
              </a:spcAft>
              <a:buClr>
                <a:srgbClr val="333333"/>
              </a:buClr>
              <a:buSzPts val="1800"/>
              <a:buFont typeface="Open Sans"/>
              <a:buAutoNum type="arabicPeriod"/>
            </a:pPr>
            <a:r>
              <a:rPr lang="en" sz="1800">
                <a:solidFill>
                  <a:srgbClr val="333333"/>
                </a:solidFill>
                <a:latin typeface="Open Sans"/>
                <a:ea typeface="Open Sans"/>
                <a:cs typeface="Open Sans"/>
                <a:sym typeface="Open Sans"/>
              </a:rPr>
              <a:t>Manage your time</a:t>
            </a:r>
            <a:endParaRPr sz="1800">
              <a:solidFill>
                <a:srgbClr val="333333"/>
              </a:solidFill>
              <a:latin typeface="Open Sans"/>
              <a:ea typeface="Open Sans"/>
              <a:cs typeface="Open Sans"/>
              <a:sym typeface="Open Sans"/>
            </a:endParaRPr>
          </a:p>
          <a:p>
            <a:pPr indent="-342900" lvl="0" marL="914400" rtl="0" algn="l">
              <a:spcBef>
                <a:spcPts val="0"/>
              </a:spcBef>
              <a:spcAft>
                <a:spcPts val="0"/>
              </a:spcAft>
              <a:buClr>
                <a:srgbClr val="333333"/>
              </a:buClr>
              <a:buSzPts val="1800"/>
              <a:buFont typeface="Open Sans"/>
              <a:buAutoNum type="arabicPeriod"/>
            </a:pPr>
            <a:r>
              <a:rPr lang="en" sz="1800">
                <a:solidFill>
                  <a:srgbClr val="333333"/>
                </a:solidFill>
                <a:latin typeface="Open Sans"/>
                <a:ea typeface="Open Sans"/>
                <a:cs typeface="Open Sans"/>
                <a:sym typeface="Open Sans"/>
              </a:rPr>
              <a:t>Focus on concepts</a:t>
            </a:r>
            <a:endParaRPr sz="1800">
              <a:solidFill>
                <a:srgbClr val="333333"/>
              </a:solidFill>
              <a:latin typeface="Open Sans"/>
              <a:ea typeface="Open Sans"/>
              <a:cs typeface="Open Sans"/>
              <a:sym typeface="Open Sans"/>
            </a:endParaRPr>
          </a:p>
          <a:p>
            <a:pPr indent="-342900" lvl="0" marL="914400" rtl="0" algn="l">
              <a:spcBef>
                <a:spcPts val="0"/>
              </a:spcBef>
              <a:spcAft>
                <a:spcPts val="0"/>
              </a:spcAft>
              <a:buClr>
                <a:srgbClr val="333333"/>
              </a:buClr>
              <a:buSzPts val="1800"/>
              <a:buFont typeface="Open Sans"/>
              <a:buAutoNum type="arabicPeriod"/>
            </a:pPr>
            <a:r>
              <a:rPr lang="en" sz="1800">
                <a:solidFill>
                  <a:srgbClr val="333333"/>
                </a:solidFill>
                <a:latin typeface="Open Sans"/>
                <a:ea typeface="Open Sans"/>
                <a:cs typeface="Open Sans"/>
                <a:sym typeface="Open Sans"/>
              </a:rPr>
              <a:t>Refuel</a:t>
            </a:r>
            <a:endParaRPr sz="1800">
              <a:solidFill>
                <a:srgbClr val="333333"/>
              </a:solidFill>
              <a:latin typeface="Open Sans"/>
              <a:ea typeface="Open Sans"/>
              <a:cs typeface="Open Sans"/>
              <a:sym typeface="Open Sans"/>
            </a:endParaRPr>
          </a:p>
          <a:p>
            <a:pPr indent="-342900" lvl="0" marL="914400" rtl="0" algn="l">
              <a:spcBef>
                <a:spcPts val="0"/>
              </a:spcBef>
              <a:spcAft>
                <a:spcPts val="0"/>
              </a:spcAft>
              <a:buClr>
                <a:srgbClr val="333333"/>
              </a:buClr>
              <a:buSzPts val="1800"/>
              <a:buFont typeface="Open Sans"/>
              <a:buAutoNum type="arabicPeriod"/>
            </a:pPr>
            <a:r>
              <a:rPr lang="en" sz="1800">
                <a:solidFill>
                  <a:srgbClr val="333333"/>
                </a:solidFill>
                <a:latin typeface="Open Sans"/>
                <a:ea typeface="Open Sans"/>
                <a:cs typeface="Open Sans"/>
                <a:sym typeface="Open Sans"/>
              </a:rPr>
              <a:t>Keep moving when it gets hard</a:t>
            </a:r>
            <a:endParaRPr sz="1800">
              <a:solidFill>
                <a:srgbClr val="333333"/>
              </a:solidFill>
              <a:latin typeface="Open Sans"/>
              <a:ea typeface="Open Sans"/>
              <a:cs typeface="Open Sans"/>
              <a:sym typeface="Open Sans"/>
            </a:endParaRPr>
          </a:p>
          <a:p>
            <a:pPr indent="-342900" lvl="0" marL="914400" rtl="0" algn="l">
              <a:spcBef>
                <a:spcPts val="0"/>
              </a:spcBef>
              <a:spcAft>
                <a:spcPts val="0"/>
              </a:spcAft>
              <a:buClr>
                <a:srgbClr val="333333"/>
              </a:buClr>
              <a:buSzPts val="1800"/>
              <a:buFont typeface="Open Sans"/>
              <a:buAutoNum type="arabicPeriod"/>
            </a:pPr>
            <a:r>
              <a:rPr lang="en" sz="1800">
                <a:solidFill>
                  <a:srgbClr val="333333"/>
                </a:solidFill>
                <a:latin typeface="Open Sans"/>
                <a:ea typeface="Open Sans"/>
                <a:cs typeface="Open Sans"/>
                <a:sym typeface="Open Sans"/>
              </a:rPr>
              <a:t>Focus on projects!</a:t>
            </a:r>
            <a:endParaRPr sz="1800">
              <a:solidFill>
                <a:srgbClr val="333333"/>
              </a:solidFill>
              <a:latin typeface="Open Sans"/>
              <a:ea typeface="Open Sans"/>
              <a:cs typeface="Open Sans"/>
              <a:sym typeface="Open Sans"/>
            </a:endParaRPr>
          </a:p>
          <a:p>
            <a:pPr indent="0" lvl="0" marL="0" rtl="0" algn="l">
              <a:spcBef>
                <a:spcPts val="0"/>
              </a:spcBef>
              <a:spcAft>
                <a:spcPts val="0"/>
              </a:spcAft>
              <a:buNone/>
            </a:pPr>
            <a:r>
              <a:t/>
            </a:r>
            <a:endParaRPr sz="1800">
              <a:solidFill>
                <a:srgbClr val="333333"/>
              </a:solidFill>
              <a:latin typeface="Open Sans"/>
              <a:ea typeface="Open Sans"/>
              <a:cs typeface="Open Sans"/>
              <a:sym typeface="Open Sans"/>
            </a:endParaRPr>
          </a:p>
          <a:p>
            <a:pPr indent="0" lvl="0" marL="0" rtl="0" algn="ctr">
              <a:spcBef>
                <a:spcPts val="0"/>
              </a:spcBef>
              <a:spcAft>
                <a:spcPts val="0"/>
              </a:spcAft>
              <a:buNone/>
            </a:pPr>
            <a:r>
              <a:rPr b="1" lang="en" sz="1800">
                <a:solidFill>
                  <a:srgbClr val="333333"/>
                </a:solidFill>
                <a:latin typeface="Open Sans"/>
                <a:ea typeface="Open Sans"/>
                <a:cs typeface="Open Sans"/>
                <a:sym typeface="Open Sans"/>
              </a:rPr>
              <a:t>You’ve got this! </a:t>
            </a:r>
            <a:r>
              <a:rPr b="1" lang="en" sz="1800">
                <a:solidFill>
                  <a:srgbClr val="333333"/>
                </a:solidFill>
                <a:latin typeface="Open Sans"/>
                <a:ea typeface="Open Sans"/>
                <a:cs typeface="Open Sans"/>
                <a:sym typeface="Open Sans"/>
              </a:rPr>
              <a:t>🌟</a:t>
            </a:r>
            <a:endParaRPr b="1" sz="1800">
              <a:solidFill>
                <a:srgbClr val="333333"/>
              </a:solidFill>
              <a:latin typeface="Open Sans"/>
              <a:ea typeface="Open Sans"/>
              <a:cs typeface="Open Sans"/>
              <a:sym typeface="Open Sans"/>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354" name="Shape 354"/>
        <p:cNvGrpSpPr/>
        <p:nvPr/>
      </p:nvGrpSpPr>
      <p:grpSpPr>
        <a:xfrm>
          <a:off x="0" y="0"/>
          <a:ext cx="0" cy="0"/>
          <a:chOff x="0" y="0"/>
          <a:chExt cx="0" cy="0"/>
        </a:xfrm>
      </p:grpSpPr>
      <p:sp>
        <p:nvSpPr>
          <p:cNvPr id="355" name="Google Shape;355;p56"/>
          <p:cNvSpPr txBox="1"/>
          <p:nvPr>
            <p:ph idx="2" type="body"/>
          </p:nvPr>
        </p:nvSpPr>
        <p:spPr>
          <a:xfrm>
            <a:off x="457200" y="4914900"/>
            <a:ext cx="3957600" cy="114300"/>
          </a:xfrm>
          <a:prstGeom prst="rect">
            <a:avLst/>
          </a:prstGeom>
        </p:spPr>
        <p:txBody>
          <a:bodyPr anchorCtr="0" anchor="t" bIns="34275" lIns="34275" spcFirstLastPara="1" rIns="34275" wrap="square" tIns="34275">
            <a:noAutofit/>
          </a:bodyPr>
          <a:lstStyle/>
          <a:p>
            <a:pPr indent="0" lvl="0" marL="0" rtl="0" algn="l">
              <a:spcBef>
                <a:spcPts val="0"/>
              </a:spcBef>
              <a:spcAft>
                <a:spcPts val="0"/>
              </a:spcAft>
              <a:buClr>
                <a:schemeClr val="lt1"/>
              </a:buClr>
              <a:buFont typeface="Open Sans"/>
              <a:buNone/>
            </a:pPr>
            <a:r>
              <a:rPr lang="en">
                <a:solidFill>
                  <a:schemeClr val="lt1"/>
                </a:solidFill>
              </a:rPr>
              <a:t>© 2019 Udacity.  All rights reserved.</a:t>
            </a:r>
            <a:endParaRPr/>
          </a:p>
        </p:txBody>
      </p:sp>
      <p:sp>
        <p:nvSpPr>
          <p:cNvPr id="356" name="Google Shape;356;p56"/>
          <p:cNvSpPr txBox="1"/>
          <p:nvPr>
            <p:ph idx="3" type="body"/>
          </p:nvPr>
        </p:nvSpPr>
        <p:spPr>
          <a:xfrm>
            <a:off x="613975" y="301200"/>
            <a:ext cx="8109000" cy="4613700"/>
          </a:xfrm>
          <a:prstGeom prst="rect">
            <a:avLst/>
          </a:prstGeom>
        </p:spPr>
        <p:txBody>
          <a:bodyPr anchorCtr="0" anchor="t" bIns="34275" lIns="34275" spcFirstLastPara="1" rIns="34275" wrap="square" tIns="34275">
            <a:noAutofit/>
          </a:bodyPr>
          <a:lstStyle/>
          <a:p>
            <a:pPr indent="0" lvl="0" marL="0" rtl="0" algn="l">
              <a:lnSpc>
                <a:spcPct val="100000"/>
              </a:lnSpc>
              <a:spcBef>
                <a:spcPts val="700"/>
              </a:spcBef>
              <a:spcAft>
                <a:spcPts val="0"/>
              </a:spcAft>
              <a:buNone/>
            </a:pPr>
            <a:r>
              <a:rPr b="1" lang="en">
                <a:solidFill>
                  <a:srgbClr val="02B3E4"/>
                </a:solidFill>
              </a:rPr>
              <a:t>Let’s wrap it up…!</a:t>
            </a:r>
            <a:endParaRPr b="1">
              <a:solidFill>
                <a:srgbClr val="02B3E4"/>
              </a:solidFill>
            </a:endParaRPr>
          </a:p>
          <a:p>
            <a:pPr indent="0" lvl="0" marL="0" rtl="0" algn="l">
              <a:lnSpc>
                <a:spcPct val="115000"/>
              </a:lnSpc>
              <a:spcBef>
                <a:spcPts val="700"/>
              </a:spcBef>
              <a:spcAft>
                <a:spcPts val="0"/>
              </a:spcAft>
              <a:buNone/>
            </a:pPr>
            <a:r>
              <a:rPr b="1" lang="en" sz="1400">
                <a:solidFill>
                  <a:schemeClr val="dk1"/>
                </a:solidFill>
              </a:rPr>
              <a:t>Q. </a:t>
            </a:r>
            <a:r>
              <a:rPr b="1" lang="en" sz="1400">
                <a:solidFill>
                  <a:schemeClr val="dk1"/>
                </a:solidFill>
              </a:rPr>
              <a:t>When does Phase 2 end?</a:t>
            </a:r>
            <a:endParaRPr b="1" sz="1400">
              <a:solidFill>
                <a:schemeClr val="dk1"/>
              </a:solidFill>
            </a:endParaRPr>
          </a:p>
          <a:p>
            <a:pPr indent="0" lvl="0" marL="0" rtl="0" algn="l">
              <a:lnSpc>
                <a:spcPct val="115000"/>
              </a:lnSpc>
              <a:spcBef>
                <a:spcPts val="700"/>
              </a:spcBef>
              <a:spcAft>
                <a:spcPts val="0"/>
              </a:spcAft>
              <a:buNone/>
            </a:pPr>
            <a:r>
              <a:rPr lang="en" sz="1400">
                <a:solidFill>
                  <a:schemeClr val="dk1"/>
                </a:solidFill>
              </a:rPr>
              <a:t>July 30, 2020 is the deadline for completing your Nanodegree program</a:t>
            </a:r>
            <a:br>
              <a:rPr lang="en" sz="1400">
                <a:solidFill>
                  <a:schemeClr val="dk1"/>
                </a:solidFill>
                <a:highlight>
                  <a:srgbClr val="FFFF00"/>
                </a:highlight>
              </a:rPr>
            </a:br>
            <a:endParaRPr sz="1400">
              <a:solidFill>
                <a:schemeClr val="dk1"/>
              </a:solidFill>
            </a:endParaRPr>
          </a:p>
          <a:p>
            <a:pPr indent="0" lvl="0" marL="0" rtl="0" algn="l">
              <a:lnSpc>
                <a:spcPct val="115000"/>
              </a:lnSpc>
              <a:spcBef>
                <a:spcPts val="700"/>
              </a:spcBef>
              <a:spcAft>
                <a:spcPts val="0"/>
              </a:spcAft>
              <a:buNone/>
            </a:pPr>
            <a:r>
              <a:rPr b="1" lang="en" sz="1400">
                <a:solidFill>
                  <a:schemeClr val="dk1"/>
                </a:solidFill>
              </a:rPr>
              <a:t>Q. </a:t>
            </a:r>
            <a:r>
              <a:rPr b="1" lang="en" sz="1400">
                <a:solidFill>
                  <a:schemeClr val="dk1"/>
                </a:solidFill>
              </a:rPr>
              <a:t>Do I need to complete all the coursework?</a:t>
            </a:r>
            <a:endParaRPr b="1" sz="1400">
              <a:solidFill>
                <a:schemeClr val="dk1"/>
              </a:solidFill>
            </a:endParaRPr>
          </a:p>
          <a:p>
            <a:pPr indent="0" lvl="0" marL="0" rtl="0" algn="l">
              <a:lnSpc>
                <a:spcPct val="115000"/>
              </a:lnSpc>
              <a:spcBef>
                <a:spcPts val="700"/>
              </a:spcBef>
              <a:spcAft>
                <a:spcPts val="0"/>
              </a:spcAft>
              <a:buNone/>
            </a:pPr>
            <a:r>
              <a:rPr lang="en" sz="1400">
                <a:solidFill>
                  <a:schemeClr val="dk1"/>
                </a:solidFill>
              </a:rPr>
              <a:t>While lesson completion is not mandatory like it was in Phase 1, these lessons do support your project completion. You </a:t>
            </a:r>
            <a:r>
              <a:rPr b="1" lang="en" sz="1400">
                <a:solidFill>
                  <a:schemeClr val="dk1"/>
                </a:solidFill>
              </a:rPr>
              <a:t>must</a:t>
            </a:r>
            <a:r>
              <a:rPr lang="en" sz="1400">
                <a:solidFill>
                  <a:schemeClr val="dk1"/>
                </a:solidFill>
              </a:rPr>
              <a:t> pass all of your technical and your career projects before July 30th in order to graduate!</a:t>
            </a:r>
            <a:endParaRPr sz="1400">
              <a:solidFill>
                <a:schemeClr val="dk1"/>
              </a:solidFill>
            </a:endParaRPr>
          </a:p>
          <a:p>
            <a:pPr indent="0" lvl="0" marL="0" rtl="0" algn="l">
              <a:lnSpc>
                <a:spcPct val="100000"/>
              </a:lnSpc>
              <a:spcBef>
                <a:spcPts val="700"/>
              </a:spcBef>
              <a:spcAft>
                <a:spcPts val="0"/>
              </a:spcAft>
              <a:buNone/>
            </a:pPr>
            <a:r>
              <a:t/>
            </a:r>
            <a:endParaRPr sz="1400">
              <a:solidFill>
                <a:schemeClr val="dk1"/>
              </a:solidFill>
            </a:endParaRPr>
          </a:p>
          <a:p>
            <a:pPr indent="0" lvl="0" marL="0" rtl="0" algn="l">
              <a:lnSpc>
                <a:spcPct val="115000"/>
              </a:lnSpc>
              <a:spcBef>
                <a:spcPts val="700"/>
              </a:spcBef>
              <a:spcAft>
                <a:spcPts val="0"/>
              </a:spcAft>
              <a:buNone/>
            </a:pPr>
            <a:r>
              <a:rPr b="1" lang="en" sz="1400">
                <a:solidFill>
                  <a:schemeClr val="dk1"/>
                </a:solidFill>
              </a:rPr>
              <a:t>Q. Will I be able to access the Nanodegree program past the program deadline?</a:t>
            </a:r>
            <a:endParaRPr b="1" sz="1400">
              <a:solidFill>
                <a:schemeClr val="dk1"/>
              </a:solidFill>
            </a:endParaRPr>
          </a:p>
          <a:p>
            <a:pPr indent="0" lvl="0" marL="0" rtl="0" algn="l">
              <a:lnSpc>
                <a:spcPct val="115000"/>
              </a:lnSpc>
              <a:spcBef>
                <a:spcPts val="700"/>
              </a:spcBef>
              <a:spcAft>
                <a:spcPts val="0"/>
              </a:spcAft>
              <a:buNone/>
            </a:pPr>
            <a:r>
              <a:rPr lang="en" sz="1400">
                <a:solidFill>
                  <a:schemeClr val="dk1"/>
                </a:solidFill>
              </a:rPr>
              <a:t>At this time, Scholarship students will be unenrolled once the deadline has passed.</a:t>
            </a:r>
            <a:endParaRPr sz="1400">
              <a:solidFill>
                <a:schemeClr val="dk1"/>
              </a:solidFill>
            </a:endParaRPr>
          </a:p>
          <a:p>
            <a:pPr indent="0" lvl="0" marL="0" rtl="0" algn="l">
              <a:lnSpc>
                <a:spcPct val="115000"/>
              </a:lnSpc>
              <a:spcBef>
                <a:spcPts val="700"/>
              </a:spcBef>
              <a:spcAft>
                <a:spcPts val="0"/>
              </a:spcAft>
              <a:buNone/>
            </a:pPr>
            <a:r>
              <a:t/>
            </a:r>
            <a:endParaRPr sz="1400">
              <a:solidFill>
                <a:schemeClr val="dk1"/>
              </a:solidFill>
            </a:endParaRPr>
          </a:p>
          <a:p>
            <a:pPr indent="0" lvl="0" marL="0" rtl="0" algn="l">
              <a:lnSpc>
                <a:spcPct val="115000"/>
              </a:lnSpc>
              <a:spcBef>
                <a:spcPts val="700"/>
              </a:spcBef>
              <a:spcAft>
                <a:spcPts val="0"/>
              </a:spcAft>
              <a:buNone/>
            </a:pPr>
            <a:r>
              <a:rPr b="1" lang="en" sz="1400">
                <a:solidFill>
                  <a:schemeClr val="dk1"/>
                </a:solidFill>
              </a:rPr>
              <a:t>Q. If I’m not able to start the Nanodegree right now, can I receive an extension?</a:t>
            </a:r>
            <a:endParaRPr b="1" sz="1400">
              <a:solidFill>
                <a:schemeClr val="dk1"/>
              </a:solidFill>
            </a:endParaRPr>
          </a:p>
          <a:p>
            <a:pPr indent="0" lvl="0" marL="0" rtl="0" algn="l">
              <a:lnSpc>
                <a:spcPct val="115000"/>
              </a:lnSpc>
              <a:spcBef>
                <a:spcPts val="700"/>
              </a:spcBef>
              <a:spcAft>
                <a:spcPts val="0"/>
              </a:spcAft>
              <a:buNone/>
            </a:pPr>
            <a:r>
              <a:rPr lang="en" sz="1400">
                <a:solidFill>
                  <a:schemeClr val="dk1"/>
                </a:solidFill>
              </a:rPr>
              <a:t>The program deadline is firm, so do everything you can to finish by July 30th! </a:t>
            </a:r>
            <a:endParaRPr sz="1400">
              <a:solidFill>
                <a:schemeClr val="dk1"/>
              </a:solidFill>
            </a:endParaRPr>
          </a:p>
          <a:p>
            <a:pPr indent="0" lvl="0" marL="0" rtl="0" algn="l">
              <a:lnSpc>
                <a:spcPct val="115000"/>
              </a:lnSpc>
              <a:spcBef>
                <a:spcPts val="700"/>
              </a:spcBef>
              <a:spcAft>
                <a:spcPts val="0"/>
              </a:spcAft>
              <a:buNone/>
            </a:pPr>
            <a:r>
              <a:rPr lang="en" sz="1400">
                <a:solidFill>
                  <a:schemeClr val="dk1"/>
                </a:solidFill>
              </a:rPr>
              <a:t>. </a:t>
            </a:r>
            <a:endParaRPr sz="1400">
              <a:solidFill>
                <a:schemeClr val="dk1"/>
              </a:solidFill>
            </a:endParaRPr>
          </a:p>
          <a:p>
            <a:pPr indent="0" lvl="0" marL="0" rtl="0" algn="l">
              <a:lnSpc>
                <a:spcPct val="115000"/>
              </a:lnSpc>
              <a:spcBef>
                <a:spcPts val="700"/>
              </a:spcBef>
              <a:spcAft>
                <a:spcPts val="0"/>
              </a:spcAft>
              <a:buNone/>
            </a:pPr>
            <a:r>
              <a:t/>
            </a:r>
            <a:endParaRPr sz="1400">
              <a:solidFill>
                <a:srgbClr val="FFFFFF"/>
              </a:solidFill>
            </a:endParaRPr>
          </a:p>
          <a:p>
            <a:pPr indent="0" lvl="0" marL="0" rtl="0" algn="l">
              <a:lnSpc>
                <a:spcPct val="115000"/>
              </a:lnSpc>
              <a:spcBef>
                <a:spcPts val="700"/>
              </a:spcBef>
              <a:spcAft>
                <a:spcPts val="0"/>
              </a:spcAft>
              <a:buNone/>
            </a:pPr>
            <a:r>
              <a:rPr lang="en" sz="1400">
                <a:solidFill>
                  <a:srgbClr val="FFFFFF"/>
                </a:solidFill>
              </a:rPr>
              <a:t>Yes, if you want to graduate. All coursework must be complete by</a:t>
            </a:r>
            <a:endParaRPr sz="1400">
              <a:solidFill>
                <a:srgbClr val="FFFFFF"/>
              </a:solidFill>
            </a:endParaRPr>
          </a:p>
          <a:p>
            <a:pPr indent="0" lvl="0" marL="0" rtl="0" algn="l">
              <a:spcBef>
                <a:spcPts val="700"/>
              </a:spcBef>
              <a:spcAft>
                <a:spcPts val="0"/>
              </a:spcAft>
              <a:buNone/>
            </a:pPr>
            <a:r>
              <a:t/>
            </a:r>
            <a:endParaRPr b="1" sz="1400">
              <a:solidFill>
                <a:srgbClr val="02B3E4"/>
              </a:solidFill>
            </a:endParaRPr>
          </a:p>
          <a:p>
            <a:pPr indent="0" lvl="0" marL="0" rtl="0" algn="l">
              <a:lnSpc>
                <a:spcPct val="115000"/>
              </a:lnSpc>
              <a:spcBef>
                <a:spcPts val="0"/>
              </a:spcBef>
              <a:spcAft>
                <a:spcPts val="0"/>
              </a:spcAft>
              <a:buNone/>
            </a:pPr>
            <a:r>
              <a:t/>
            </a:r>
            <a:endParaRPr b="1">
              <a:solidFill>
                <a:srgbClr val="02B3E4"/>
              </a:solidFill>
            </a:endParaRPr>
          </a:p>
          <a:p>
            <a:pPr indent="0" lvl="0" marL="0" rtl="0" algn="l">
              <a:lnSpc>
                <a:spcPct val="115000"/>
              </a:lnSpc>
              <a:spcBef>
                <a:spcPts val="0"/>
              </a:spcBef>
              <a:spcAft>
                <a:spcPts val="0"/>
              </a:spcAft>
              <a:buNone/>
            </a:pPr>
            <a:r>
              <a:t/>
            </a:r>
            <a:endParaRPr b="1">
              <a:solidFill>
                <a:srgbClr val="02B3E4"/>
              </a:solidFill>
            </a:endParaRPr>
          </a:p>
          <a:p>
            <a:pPr indent="0" lvl="0" marL="0" rtl="0" algn="l">
              <a:lnSpc>
                <a:spcPct val="115000"/>
              </a:lnSpc>
              <a:spcBef>
                <a:spcPts val="0"/>
              </a:spcBef>
              <a:spcAft>
                <a:spcPts val="0"/>
              </a:spcAft>
              <a:buNone/>
            </a:pPr>
            <a:r>
              <a:rPr b="1" lang="en" sz="3600">
                <a:solidFill>
                  <a:srgbClr val="02B3E4"/>
                </a:solidFill>
              </a:rPr>
              <a:t>Best of luck everyone!!</a:t>
            </a:r>
            <a:endParaRPr sz="3600">
              <a:solidFill>
                <a:srgbClr val="FFFFFF"/>
              </a:solidFill>
            </a:endParaRPr>
          </a:p>
          <a:p>
            <a:pPr indent="0" lvl="0" marL="0" rtl="0" algn="l">
              <a:lnSpc>
                <a:spcPct val="115000"/>
              </a:lnSpc>
              <a:spcBef>
                <a:spcPts val="0"/>
              </a:spcBef>
              <a:spcAft>
                <a:spcPts val="0"/>
              </a:spcAft>
              <a:buNone/>
            </a:pPr>
            <a:r>
              <a:t/>
            </a:r>
            <a:endParaRPr sz="1400">
              <a:solidFill>
                <a:schemeClr val="dk1"/>
              </a:solidFill>
              <a:highlight>
                <a:srgbClr val="FFFFFF"/>
              </a:highlight>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0" name="Shape 360"/>
        <p:cNvGrpSpPr/>
        <p:nvPr/>
      </p:nvGrpSpPr>
      <p:grpSpPr>
        <a:xfrm>
          <a:off x="0" y="0"/>
          <a:ext cx="0" cy="0"/>
          <a:chOff x="0" y="0"/>
          <a:chExt cx="0" cy="0"/>
        </a:xfrm>
      </p:grpSpPr>
      <p:sp>
        <p:nvSpPr>
          <p:cNvPr id="361" name="Google Shape;361;p57"/>
          <p:cNvSpPr txBox="1"/>
          <p:nvPr>
            <p:ph idx="1" type="body"/>
          </p:nvPr>
        </p:nvSpPr>
        <p:spPr>
          <a:xfrm>
            <a:off x="403800" y="1100400"/>
            <a:ext cx="5860800" cy="1390800"/>
          </a:xfrm>
          <a:prstGeom prst="rect">
            <a:avLst/>
          </a:prstGeom>
        </p:spPr>
        <p:txBody>
          <a:bodyPr anchorCtr="0" anchor="b" bIns="34275" lIns="34275" spcFirstLastPara="1" rIns="34275" wrap="square" tIns="34275">
            <a:noAutofit/>
          </a:bodyPr>
          <a:lstStyle/>
          <a:p>
            <a:pPr indent="0" lvl="0" marL="0" rtl="0" algn="ctr">
              <a:lnSpc>
                <a:spcPct val="100000"/>
              </a:lnSpc>
              <a:spcBef>
                <a:spcPts val="0"/>
              </a:spcBef>
              <a:spcAft>
                <a:spcPts val="0"/>
              </a:spcAft>
              <a:buNone/>
            </a:pPr>
            <a:r>
              <a:rPr lang="en" sz="6000"/>
              <a:t>Q&amp;A</a:t>
            </a:r>
            <a:endParaRPr sz="6000"/>
          </a:p>
        </p:txBody>
      </p:sp>
      <p:sp>
        <p:nvSpPr>
          <p:cNvPr id="362" name="Google Shape;362;p57"/>
          <p:cNvSpPr txBox="1"/>
          <p:nvPr/>
        </p:nvSpPr>
        <p:spPr>
          <a:xfrm>
            <a:off x="938250" y="2457250"/>
            <a:ext cx="5160300" cy="759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AFBFC"/>
                </a:solidFill>
                <a:latin typeface="Open Sans"/>
                <a:ea typeface="Open Sans"/>
                <a:cs typeface="Open Sans"/>
                <a:sym typeface="Open Sans"/>
              </a:rPr>
              <a:t>Type your questions in chat! </a:t>
            </a:r>
            <a:endParaRPr sz="2400">
              <a:solidFill>
                <a:srgbClr val="FAFBFC"/>
              </a:solidFill>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3" name="Shape 133"/>
        <p:cNvGrpSpPr/>
        <p:nvPr/>
      </p:nvGrpSpPr>
      <p:grpSpPr>
        <a:xfrm>
          <a:off x="0" y="0"/>
          <a:ext cx="0" cy="0"/>
          <a:chOff x="0" y="0"/>
          <a:chExt cx="0" cy="0"/>
        </a:xfrm>
      </p:grpSpPr>
      <p:sp>
        <p:nvSpPr>
          <p:cNvPr id="134" name="Google Shape;134;p28"/>
          <p:cNvSpPr txBox="1"/>
          <p:nvPr>
            <p:ph idx="1" type="body"/>
          </p:nvPr>
        </p:nvSpPr>
        <p:spPr>
          <a:xfrm>
            <a:off x="347475" y="1543575"/>
            <a:ext cx="5860800" cy="1390800"/>
          </a:xfrm>
          <a:prstGeom prst="rect">
            <a:avLst/>
          </a:prstGeom>
        </p:spPr>
        <p:txBody>
          <a:bodyPr anchorCtr="0" anchor="b" bIns="34275" lIns="34275" spcFirstLastPara="1" rIns="34275" wrap="square" tIns="34275">
            <a:noAutofit/>
          </a:bodyPr>
          <a:lstStyle/>
          <a:p>
            <a:pPr indent="0" lvl="0" marL="0" rtl="0" algn="ctr">
              <a:lnSpc>
                <a:spcPct val="100000"/>
              </a:lnSpc>
              <a:spcBef>
                <a:spcPts val="0"/>
              </a:spcBef>
              <a:spcAft>
                <a:spcPts val="0"/>
              </a:spcAft>
              <a:buNone/>
            </a:pPr>
            <a:r>
              <a:rPr lang="en" sz="3600"/>
              <a:t>Nanodegree </a:t>
            </a:r>
            <a:endParaRPr sz="3600"/>
          </a:p>
          <a:p>
            <a:pPr indent="0" lvl="0" marL="0" rtl="0" algn="ctr">
              <a:lnSpc>
                <a:spcPct val="100000"/>
              </a:lnSpc>
              <a:spcBef>
                <a:spcPts val="0"/>
              </a:spcBef>
              <a:spcAft>
                <a:spcPts val="0"/>
              </a:spcAft>
              <a:buNone/>
            </a:pPr>
            <a:r>
              <a:rPr lang="en" sz="3600"/>
              <a:t>Overview</a:t>
            </a:r>
            <a:endParaRPr sz="3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38" name="Shape 138"/>
        <p:cNvGrpSpPr/>
        <p:nvPr/>
      </p:nvGrpSpPr>
      <p:grpSpPr>
        <a:xfrm>
          <a:off x="0" y="0"/>
          <a:ext cx="0" cy="0"/>
          <a:chOff x="0" y="0"/>
          <a:chExt cx="0" cy="0"/>
        </a:xfrm>
      </p:grpSpPr>
      <p:sp>
        <p:nvSpPr>
          <p:cNvPr id="139" name="Google Shape;139;p29"/>
          <p:cNvSpPr/>
          <p:nvPr/>
        </p:nvSpPr>
        <p:spPr>
          <a:xfrm>
            <a:off x="4782550" y="0"/>
            <a:ext cx="4361400" cy="5143500"/>
          </a:xfrm>
          <a:prstGeom prst="rect">
            <a:avLst/>
          </a:prstGeom>
          <a:solidFill>
            <a:srgbClr val="FAFB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9"/>
          <p:cNvSpPr txBox="1"/>
          <p:nvPr/>
        </p:nvSpPr>
        <p:spPr>
          <a:xfrm>
            <a:off x="222475" y="317000"/>
            <a:ext cx="4361400" cy="47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solidFill>
                  <a:srgbClr val="02B3E4"/>
                </a:solidFill>
                <a:latin typeface="Open Sans SemiBold"/>
                <a:ea typeface="Open Sans SemiBold"/>
                <a:cs typeface="Open Sans SemiBold"/>
                <a:sym typeface="Open Sans SemiBold"/>
              </a:rPr>
              <a:t>Welcome to Phase 2!</a:t>
            </a:r>
            <a:endParaRPr sz="3000">
              <a:solidFill>
                <a:srgbClr val="02B3E4"/>
              </a:solidFill>
              <a:latin typeface="Open Sans SemiBold"/>
              <a:ea typeface="Open Sans SemiBold"/>
              <a:cs typeface="Open Sans SemiBold"/>
              <a:sym typeface="Open Sans SemiBold"/>
            </a:endParaRPr>
          </a:p>
          <a:p>
            <a:pPr indent="0" lvl="0" marL="0" rtl="0" algn="l">
              <a:spcBef>
                <a:spcPts val="0"/>
              </a:spcBef>
              <a:spcAft>
                <a:spcPts val="0"/>
              </a:spcAft>
              <a:buNone/>
            </a:pPr>
            <a:r>
              <a:t/>
            </a:r>
            <a:endParaRPr>
              <a:solidFill>
                <a:srgbClr val="02B3E4"/>
              </a:solidFill>
              <a:latin typeface="Open Sans SemiBold"/>
              <a:ea typeface="Open Sans SemiBold"/>
              <a:cs typeface="Open Sans SemiBold"/>
              <a:sym typeface="Open Sans SemiBold"/>
            </a:endParaRPr>
          </a:p>
          <a:p>
            <a:pPr indent="-317500" lvl="0" marL="457200" rtl="0" algn="l">
              <a:lnSpc>
                <a:spcPct val="150000"/>
              </a:lnSpc>
              <a:spcBef>
                <a:spcPts val="0"/>
              </a:spcBef>
              <a:spcAft>
                <a:spcPts val="0"/>
              </a:spcAft>
              <a:buSzPts val="1400"/>
              <a:buFont typeface="Open Sans"/>
              <a:buChar char="●"/>
            </a:pPr>
            <a:r>
              <a:rPr lang="en">
                <a:latin typeface="Open Sans"/>
                <a:ea typeface="Open Sans"/>
                <a:cs typeface="Open Sans"/>
                <a:sym typeface="Open Sans"/>
              </a:rPr>
              <a:t>Access your Intel® Edge AI for IoT Developers Nanodegree program through your course card in your classroom:</a:t>
            </a:r>
            <a:endParaRPr>
              <a:latin typeface="Open Sans"/>
              <a:ea typeface="Open Sans"/>
              <a:cs typeface="Open Sans"/>
              <a:sym typeface="Open Sans"/>
            </a:endParaRPr>
          </a:p>
          <a:p>
            <a:pPr indent="0" lvl="0" marL="457200" rtl="0" algn="l">
              <a:lnSpc>
                <a:spcPct val="150000"/>
              </a:lnSpc>
              <a:spcBef>
                <a:spcPts val="0"/>
              </a:spcBef>
              <a:spcAft>
                <a:spcPts val="0"/>
              </a:spcAft>
              <a:buNone/>
            </a:pPr>
            <a:r>
              <a:rPr lang="en">
                <a:uFill>
                  <a:noFill/>
                </a:uFill>
                <a:latin typeface="Open Sans"/>
                <a:ea typeface="Open Sans"/>
                <a:cs typeface="Open Sans"/>
                <a:sym typeface="Open Sans"/>
                <a:hlinkClick r:id="rId3"/>
              </a:rPr>
              <a:t>https://classroom.udacity.com/me</a:t>
            </a:r>
            <a:endParaRPr>
              <a:latin typeface="Open Sans"/>
              <a:ea typeface="Open Sans"/>
              <a:cs typeface="Open Sans"/>
              <a:sym typeface="Open Sans"/>
            </a:endParaRPr>
          </a:p>
          <a:p>
            <a:pPr indent="-317500" lvl="0" marL="457200" rtl="0" algn="l">
              <a:lnSpc>
                <a:spcPct val="150000"/>
              </a:lnSpc>
              <a:spcBef>
                <a:spcPts val="0"/>
              </a:spcBef>
              <a:spcAft>
                <a:spcPts val="0"/>
              </a:spcAft>
              <a:buSzPts val="1400"/>
              <a:buFont typeface="Open Sans"/>
              <a:buChar char="●"/>
            </a:pPr>
            <a:r>
              <a:rPr lang="en">
                <a:latin typeface="Open Sans"/>
                <a:ea typeface="Open Sans"/>
                <a:cs typeface="Open Sans"/>
                <a:sym typeface="Open Sans"/>
              </a:rPr>
              <a:t>Program is devised of content &amp; curriculum to support 3 technical projects.</a:t>
            </a:r>
            <a:endParaRPr>
              <a:latin typeface="Open Sans"/>
              <a:ea typeface="Open Sans"/>
              <a:cs typeface="Open Sans"/>
              <a:sym typeface="Open Sans"/>
            </a:endParaRPr>
          </a:p>
          <a:p>
            <a:pPr indent="-317500" lvl="0" marL="457200" rtl="0" algn="l">
              <a:lnSpc>
                <a:spcPct val="150000"/>
              </a:lnSpc>
              <a:spcBef>
                <a:spcPts val="0"/>
              </a:spcBef>
              <a:spcAft>
                <a:spcPts val="0"/>
              </a:spcAft>
              <a:buSzPts val="1400"/>
              <a:buFont typeface="Open Sans"/>
              <a:buChar char="●"/>
            </a:pPr>
            <a:r>
              <a:rPr lang="en">
                <a:latin typeface="Open Sans"/>
                <a:ea typeface="Open Sans"/>
                <a:cs typeface="Open Sans"/>
                <a:sym typeface="Open Sans"/>
              </a:rPr>
              <a:t>Look at each project as an opportunity to demonstrate your skills to potential employers.</a:t>
            </a:r>
            <a:endParaRPr>
              <a:latin typeface="Open Sans"/>
              <a:ea typeface="Open Sans"/>
              <a:cs typeface="Open Sans"/>
              <a:sym typeface="Open Sans"/>
            </a:endParaRPr>
          </a:p>
          <a:p>
            <a:pPr indent="0" lvl="0" marL="457200" rtl="0" algn="l">
              <a:lnSpc>
                <a:spcPct val="150000"/>
              </a:lnSpc>
              <a:spcBef>
                <a:spcPts val="0"/>
              </a:spcBef>
              <a:spcAft>
                <a:spcPts val="0"/>
              </a:spcAft>
              <a:buNone/>
            </a:pPr>
            <a:r>
              <a:t/>
            </a:r>
            <a:endParaRPr b="1" sz="1300">
              <a:solidFill>
                <a:srgbClr val="02B3E4"/>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sz="1300">
              <a:solidFill>
                <a:srgbClr val="02B3E4"/>
              </a:solidFill>
              <a:latin typeface="Open Sans"/>
              <a:ea typeface="Open Sans"/>
              <a:cs typeface="Open Sans"/>
              <a:sym typeface="Open Sans"/>
            </a:endParaRPr>
          </a:p>
          <a:p>
            <a:pPr indent="0" lvl="0" marL="0" rtl="0" algn="l">
              <a:lnSpc>
                <a:spcPct val="150000"/>
              </a:lnSpc>
              <a:spcBef>
                <a:spcPts val="0"/>
              </a:spcBef>
              <a:spcAft>
                <a:spcPts val="0"/>
              </a:spcAft>
              <a:buNone/>
            </a:pPr>
            <a:r>
              <a:t/>
            </a:r>
            <a:endParaRPr b="1" i="1" sz="1300">
              <a:solidFill>
                <a:srgbClr val="02B3E4"/>
              </a:solidFill>
              <a:latin typeface="Open Sans"/>
              <a:ea typeface="Open Sans"/>
              <a:cs typeface="Open Sans"/>
              <a:sym typeface="Open Sans"/>
            </a:endParaRPr>
          </a:p>
          <a:p>
            <a:pPr indent="0" lvl="0" marL="0" rtl="0" algn="l">
              <a:spcBef>
                <a:spcPts val="0"/>
              </a:spcBef>
              <a:spcAft>
                <a:spcPts val="0"/>
              </a:spcAft>
              <a:buNone/>
            </a:pPr>
            <a:r>
              <a:t/>
            </a:r>
            <a:endParaRPr sz="1050">
              <a:solidFill>
                <a:srgbClr val="333333"/>
              </a:solidFill>
              <a:highlight>
                <a:srgbClr val="FFFFFF"/>
              </a:highlight>
              <a:latin typeface="Open Sans"/>
              <a:ea typeface="Open Sans"/>
              <a:cs typeface="Open Sans"/>
              <a:sym typeface="Open Sans"/>
            </a:endParaRPr>
          </a:p>
        </p:txBody>
      </p:sp>
      <p:pic>
        <p:nvPicPr>
          <p:cNvPr id="141" name="Google Shape;141;p29"/>
          <p:cNvPicPr preferRelativeResize="0"/>
          <p:nvPr/>
        </p:nvPicPr>
        <p:blipFill>
          <a:blip r:embed="rId4">
            <a:alphaModFix/>
          </a:blip>
          <a:stretch>
            <a:fillRect/>
          </a:stretch>
        </p:blipFill>
        <p:spPr>
          <a:xfrm>
            <a:off x="4980912" y="2279975"/>
            <a:ext cx="3964675" cy="1424311"/>
          </a:xfrm>
          <a:prstGeom prst="rect">
            <a:avLst/>
          </a:prstGeom>
          <a:noFill/>
          <a:ln>
            <a:noFill/>
          </a:ln>
        </p:spPr>
      </p:pic>
      <p:pic>
        <p:nvPicPr>
          <p:cNvPr id="142" name="Google Shape;142;p29"/>
          <p:cNvPicPr preferRelativeResize="0"/>
          <p:nvPr/>
        </p:nvPicPr>
        <p:blipFill>
          <a:blip r:embed="rId5">
            <a:alphaModFix/>
          </a:blip>
          <a:stretch>
            <a:fillRect/>
          </a:stretch>
        </p:blipFill>
        <p:spPr>
          <a:xfrm>
            <a:off x="4869625" y="747375"/>
            <a:ext cx="3964674" cy="815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30"/>
          <p:cNvSpPr txBox="1"/>
          <p:nvPr>
            <p:ph idx="2" type="body"/>
          </p:nvPr>
        </p:nvSpPr>
        <p:spPr>
          <a:xfrm>
            <a:off x="457200" y="4914900"/>
            <a:ext cx="3957600" cy="114300"/>
          </a:xfrm>
          <a:prstGeom prst="rect">
            <a:avLst/>
          </a:prstGeom>
        </p:spPr>
        <p:txBody>
          <a:bodyPr anchorCtr="0" anchor="t" bIns="34275" lIns="34275" spcFirstLastPara="1" rIns="34275" wrap="square" tIns="34275">
            <a:noAutofit/>
          </a:bodyPr>
          <a:lstStyle/>
          <a:p>
            <a:pPr indent="0" lvl="0" marL="0" rtl="0" algn="l">
              <a:spcBef>
                <a:spcPts val="0"/>
              </a:spcBef>
              <a:spcAft>
                <a:spcPts val="0"/>
              </a:spcAft>
              <a:buNone/>
            </a:pPr>
            <a:r>
              <a:t/>
            </a:r>
            <a:endParaRPr/>
          </a:p>
        </p:txBody>
      </p:sp>
      <p:sp>
        <p:nvSpPr>
          <p:cNvPr id="148" name="Google Shape;148;p30"/>
          <p:cNvSpPr txBox="1"/>
          <p:nvPr>
            <p:ph type="title"/>
          </p:nvPr>
        </p:nvSpPr>
        <p:spPr>
          <a:xfrm>
            <a:off x="457200" y="304800"/>
            <a:ext cx="8229600" cy="595200"/>
          </a:xfrm>
          <a:prstGeom prst="rect">
            <a:avLst/>
          </a:prstGeom>
        </p:spPr>
        <p:txBody>
          <a:bodyPr anchorCtr="0" anchor="t" bIns="34275" lIns="34275" spcFirstLastPara="1" rIns="34275" wrap="square" tIns="34275">
            <a:noAutofit/>
          </a:bodyPr>
          <a:lstStyle/>
          <a:p>
            <a:pPr indent="0" lvl="0" marL="0" rtl="0" algn="l">
              <a:spcBef>
                <a:spcPts val="0"/>
              </a:spcBef>
              <a:spcAft>
                <a:spcPts val="0"/>
              </a:spcAft>
              <a:buNone/>
            </a:pPr>
            <a:r>
              <a:rPr lang="en" sz="3000">
                <a:solidFill>
                  <a:srgbClr val="02B3E4"/>
                </a:solidFill>
              </a:rPr>
              <a:t>Program Syllabus</a:t>
            </a:r>
            <a:endParaRPr sz="3000">
              <a:solidFill>
                <a:srgbClr val="02B3E4"/>
              </a:solidFill>
            </a:endParaRPr>
          </a:p>
        </p:txBody>
      </p:sp>
      <p:sp>
        <p:nvSpPr>
          <p:cNvPr id="149" name="Google Shape;149;p30"/>
          <p:cNvSpPr txBox="1"/>
          <p:nvPr/>
        </p:nvSpPr>
        <p:spPr>
          <a:xfrm>
            <a:off x="393150" y="900000"/>
            <a:ext cx="4085700" cy="4025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latin typeface="Open Sans"/>
                <a:ea typeface="Open Sans"/>
                <a:cs typeface="Open Sans"/>
                <a:sym typeface="Open Sans"/>
              </a:rPr>
              <a:t>4 Parts (1 Welcome + 3 Content sections)</a:t>
            </a:r>
            <a:endParaRPr>
              <a:latin typeface="Open Sans"/>
              <a:ea typeface="Open Sans"/>
              <a:cs typeface="Open Sans"/>
              <a:sym typeface="Open Sans"/>
            </a:endParaRPr>
          </a:p>
          <a:p>
            <a:pPr indent="0" lvl="0" marL="0" rtl="0" algn="l">
              <a:lnSpc>
                <a:spcPct val="115000"/>
              </a:lnSpc>
              <a:spcBef>
                <a:spcPts val="0"/>
              </a:spcBef>
              <a:spcAft>
                <a:spcPts val="0"/>
              </a:spcAft>
              <a:buNone/>
            </a:pPr>
            <a:r>
              <a:rPr lang="en">
                <a:latin typeface="Open Sans"/>
                <a:ea typeface="Open Sans"/>
                <a:cs typeface="Open Sans"/>
                <a:sym typeface="Open Sans"/>
              </a:rPr>
              <a:t>5 Projects (3 Technical +  2 Career)</a:t>
            </a:r>
            <a:endParaRPr>
              <a:latin typeface="Open Sans"/>
              <a:ea typeface="Open Sans"/>
              <a:cs typeface="Open Sans"/>
              <a:sym typeface="Open Sans"/>
            </a:endParaRPr>
          </a:p>
          <a:p>
            <a:pPr indent="0" lvl="0" marL="0" rtl="0" algn="l">
              <a:lnSpc>
                <a:spcPct val="115000"/>
              </a:lnSpc>
              <a:spcBef>
                <a:spcPts val="0"/>
              </a:spcBef>
              <a:spcAft>
                <a:spcPts val="0"/>
              </a:spcAft>
              <a:buNone/>
            </a:pPr>
            <a:r>
              <a:t/>
            </a:r>
            <a:endParaRPr>
              <a:latin typeface="Open Sans"/>
              <a:ea typeface="Open Sans"/>
              <a:cs typeface="Open Sans"/>
              <a:sym typeface="Open Sans"/>
            </a:endParaRPr>
          </a:p>
          <a:p>
            <a:pPr indent="0" lvl="0" marL="0" rtl="0" algn="l">
              <a:lnSpc>
                <a:spcPct val="115000"/>
              </a:lnSpc>
              <a:spcBef>
                <a:spcPts val="0"/>
              </a:spcBef>
              <a:spcAft>
                <a:spcPts val="0"/>
              </a:spcAft>
              <a:buNone/>
            </a:pPr>
            <a:r>
              <a:rPr lang="en">
                <a:latin typeface="Open Sans"/>
                <a:ea typeface="Open Sans"/>
                <a:cs typeface="Open Sans"/>
                <a:sym typeface="Open Sans"/>
              </a:rPr>
              <a:t>Projects:</a:t>
            </a:r>
            <a:endParaRPr>
              <a:latin typeface="Open Sans"/>
              <a:ea typeface="Open Sans"/>
              <a:cs typeface="Open Sans"/>
              <a:sym typeface="Open Sans"/>
            </a:endParaRPr>
          </a:p>
          <a:p>
            <a:pPr indent="-317500" lvl="0" marL="457200" rtl="0" algn="l">
              <a:spcBef>
                <a:spcPts val="0"/>
              </a:spcBef>
              <a:spcAft>
                <a:spcPts val="0"/>
              </a:spcAft>
              <a:buClr>
                <a:srgbClr val="333333"/>
              </a:buClr>
              <a:buSzPts val="1400"/>
              <a:buFont typeface="Open Sans"/>
              <a:buChar char="●"/>
            </a:pPr>
            <a:r>
              <a:rPr lang="en">
                <a:solidFill>
                  <a:srgbClr val="333333"/>
                </a:solidFill>
                <a:latin typeface="Open Sans"/>
                <a:ea typeface="Open Sans"/>
                <a:cs typeface="Open Sans"/>
                <a:sym typeface="Open Sans"/>
              </a:rPr>
              <a:t>Deploy a People Counter App at the Edge: Detect the #of people in a frame and time spent</a:t>
            </a:r>
            <a:endParaRPr>
              <a:solidFill>
                <a:srgbClr val="333333"/>
              </a:solidFill>
              <a:latin typeface="Open Sans"/>
              <a:ea typeface="Open Sans"/>
              <a:cs typeface="Open Sans"/>
              <a:sym typeface="Open Sans"/>
            </a:endParaRPr>
          </a:p>
          <a:p>
            <a:pPr indent="-317500" lvl="0" marL="457200" rtl="0" algn="l">
              <a:spcBef>
                <a:spcPts val="0"/>
              </a:spcBef>
              <a:spcAft>
                <a:spcPts val="0"/>
              </a:spcAft>
              <a:buClr>
                <a:srgbClr val="333333"/>
              </a:buClr>
              <a:buSzPts val="1400"/>
              <a:buFont typeface="Open Sans"/>
              <a:buChar char="●"/>
            </a:pPr>
            <a:r>
              <a:rPr lang="en">
                <a:solidFill>
                  <a:srgbClr val="333333"/>
                </a:solidFill>
                <a:latin typeface="Open Sans"/>
                <a:ea typeface="Open Sans"/>
                <a:cs typeface="Open Sans"/>
                <a:sym typeface="Open Sans"/>
              </a:rPr>
              <a:t>Smart Queuing System: Build a custom queue for Retail, Manufacturing, Transport</a:t>
            </a:r>
            <a:endParaRPr>
              <a:solidFill>
                <a:srgbClr val="333333"/>
              </a:solidFill>
              <a:latin typeface="Open Sans"/>
              <a:ea typeface="Open Sans"/>
              <a:cs typeface="Open Sans"/>
              <a:sym typeface="Open Sans"/>
            </a:endParaRPr>
          </a:p>
          <a:p>
            <a:pPr indent="-317500" lvl="0" marL="457200" rtl="0" algn="l">
              <a:spcBef>
                <a:spcPts val="0"/>
              </a:spcBef>
              <a:spcAft>
                <a:spcPts val="0"/>
              </a:spcAft>
              <a:buClr>
                <a:srgbClr val="333333"/>
              </a:buClr>
              <a:buSzPts val="1400"/>
              <a:buFont typeface="Open Sans"/>
              <a:buChar char="●"/>
            </a:pPr>
            <a:r>
              <a:rPr lang="en">
                <a:solidFill>
                  <a:srgbClr val="333333"/>
                </a:solidFill>
                <a:latin typeface="Open Sans"/>
                <a:ea typeface="Open Sans"/>
                <a:cs typeface="Open Sans"/>
                <a:sym typeface="Open Sans"/>
              </a:rPr>
              <a:t>Computer Pointer Controller: Use models to control your computer using your eye gaze</a:t>
            </a:r>
            <a:endParaRPr>
              <a:latin typeface="Open Sans"/>
              <a:ea typeface="Open Sans"/>
              <a:cs typeface="Open Sans"/>
              <a:sym typeface="Open Sans"/>
            </a:endParaRPr>
          </a:p>
          <a:p>
            <a:pPr indent="0" lvl="0" marL="457200" rtl="0" algn="l">
              <a:lnSpc>
                <a:spcPct val="115000"/>
              </a:lnSpc>
              <a:spcBef>
                <a:spcPts val="0"/>
              </a:spcBef>
              <a:spcAft>
                <a:spcPts val="0"/>
              </a:spcAft>
              <a:buNone/>
            </a:pPr>
            <a:r>
              <a:t/>
            </a:r>
            <a:endParaRPr>
              <a:latin typeface="Open Sans"/>
              <a:ea typeface="Open Sans"/>
              <a:cs typeface="Open Sans"/>
              <a:sym typeface="Open Sans"/>
            </a:endParaRPr>
          </a:p>
          <a:p>
            <a:pPr indent="-317500" lvl="0" marL="457200" rtl="0" algn="l">
              <a:lnSpc>
                <a:spcPct val="115000"/>
              </a:lnSpc>
              <a:spcBef>
                <a:spcPts val="0"/>
              </a:spcBef>
              <a:spcAft>
                <a:spcPts val="0"/>
              </a:spcAft>
              <a:buSzPts val="1400"/>
              <a:buFont typeface="Open Sans"/>
              <a:buChar char="●"/>
            </a:pPr>
            <a:r>
              <a:rPr lang="en">
                <a:latin typeface="Open Sans"/>
                <a:ea typeface="Open Sans"/>
                <a:cs typeface="Open Sans"/>
                <a:sym typeface="Open Sans"/>
              </a:rPr>
              <a:t>Estimated 3 months complete this working 10 hours per week. Your program end date is July 30, 2020</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t/>
            </a:r>
            <a:endParaRPr sz="1200">
              <a:latin typeface="Open Sans"/>
              <a:ea typeface="Open Sans"/>
              <a:cs typeface="Open Sans"/>
              <a:sym typeface="Open Sans"/>
            </a:endParaRPr>
          </a:p>
        </p:txBody>
      </p:sp>
      <p:pic>
        <p:nvPicPr>
          <p:cNvPr id="150" name="Google Shape;150;p30"/>
          <p:cNvPicPr preferRelativeResize="0"/>
          <p:nvPr/>
        </p:nvPicPr>
        <p:blipFill rotWithShape="1">
          <a:blip r:embed="rId3">
            <a:alphaModFix/>
          </a:blip>
          <a:srcRect b="0" l="0" r="21098" t="0"/>
          <a:stretch/>
        </p:blipFill>
        <p:spPr>
          <a:xfrm>
            <a:off x="4686427" y="304800"/>
            <a:ext cx="4307273" cy="3357575"/>
          </a:xfrm>
          <a:prstGeom prst="rect">
            <a:avLst/>
          </a:prstGeom>
          <a:noFill/>
          <a:ln>
            <a:noFill/>
          </a:ln>
        </p:spPr>
      </p:pic>
      <p:pic>
        <p:nvPicPr>
          <p:cNvPr id="151" name="Google Shape;151;p30"/>
          <p:cNvPicPr preferRelativeResize="0"/>
          <p:nvPr/>
        </p:nvPicPr>
        <p:blipFill rotWithShape="1">
          <a:blip r:embed="rId4">
            <a:alphaModFix/>
          </a:blip>
          <a:srcRect b="29262" l="6555" r="4381" t="10003"/>
          <a:stretch/>
        </p:blipFill>
        <p:spPr>
          <a:xfrm>
            <a:off x="4562650" y="3250825"/>
            <a:ext cx="4486602" cy="17191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55" name="Shape 155"/>
        <p:cNvGrpSpPr/>
        <p:nvPr/>
      </p:nvGrpSpPr>
      <p:grpSpPr>
        <a:xfrm>
          <a:off x="0" y="0"/>
          <a:ext cx="0" cy="0"/>
          <a:chOff x="0" y="0"/>
          <a:chExt cx="0" cy="0"/>
        </a:xfrm>
      </p:grpSpPr>
      <p:sp>
        <p:nvSpPr>
          <p:cNvPr id="156" name="Google Shape;156;p31"/>
          <p:cNvSpPr txBox="1"/>
          <p:nvPr>
            <p:ph type="title"/>
          </p:nvPr>
        </p:nvSpPr>
        <p:spPr>
          <a:xfrm>
            <a:off x="457200" y="241200"/>
            <a:ext cx="8229600" cy="595200"/>
          </a:xfrm>
          <a:prstGeom prst="rect">
            <a:avLst/>
          </a:prstGeom>
        </p:spPr>
        <p:txBody>
          <a:bodyPr anchorCtr="0" anchor="t" bIns="34275" lIns="34275" spcFirstLastPara="1" rIns="34275" wrap="square" tIns="34275">
            <a:noAutofit/>
          </a:bodyPr>
          <a:lstStyle/>
          <a:p>
            <a:pPr indent="0" lvl="0" marL="0" rtl="0" algn="l">
              <a:spcBef>
                <a:spcPts val="0"/>
              </a:spcBef>
              <a:spcAft>
                <a:spcPts val="0"/>
              </a:spcAft>
              <a:buNone/>
            </a:pPr>
            <a:r>
              <a:rPr lang="en">
                <a:solidFill>
                  <a:srgbClr val="02B3E4"/>
                </a:solidFill>
              </a:rPr>
              <a:t>Nanodegree </a:t>
            </a:r>
            <a:r>
              <a:rPr lang="en">
                <a:solidFill>
                  <a:srgbClr val="02B3E4"/>
                </a:solidFill>
              </a:rPr>
              <a:t>Project Summary</a:t>
            </a:r>
            <a:endParaRPr>
              <a:solidFill>
                <a:srgbClr val="02B3E4"/>
              </a:solidFill>
            </a:endParaRPr>
          </a:p>
          <a:p>
            <a:pPr indent="0" lvl="0" marL="0" rtl="0" algn="l">
              <a:spcBef>
                <a:spcPts val="0"/>
              </a:spcBef>
              <a:spcAft>
                <a:spcPts val="0"/>
              </a:spcAft>
              <a:buNone/>
            </a:pPr>
            <a:r>
              <a:t/>
            </a:r>
            <a:endParaRPr/>
          </a:p>
        </p:txBody>
      </p:sp>
      <p:sp>
        <p:nvSpPr>
          <p:cNvPr id="157" name="Google Shape;157;p31"/>
          <p:cNvSpPr txBox="1"/>
          <p:nvPr>
            <p:ph idx="3" type="body"/>
          </p:nvPr>
        </p:nvSpPr>
        <p:spPr>
          <a:xfrm>
            <a:off x="369900" y="892575"/>
            <a:ext cx="8316900" cy="3951300"/>
          </a:xfrm>
          <a:prstGeom prst="rect">
            <a:avLst/>
          </a:prstGeom>
        </p:spPr>
        <p:txBody>
          <a:bodyPr anchorCtr="0" anchor="t" bIns="34275" lIns="34275" spcFirstLastPara="1" rIns="34275" wrap="square" tIns="34275">
            <a:noAutofit/>
          </a:bodyPr>
          <a:lstStyle/>
          <a:p>
            <a:pPr indent="-317500" lvl="0" marL="457200" rtl="0" algn="l">
              <a:lnSpc>
                <a:spcPct val="115000"/>
              </a:lnSpc>
              <a:spcBef>
                <a:spcPts val="700"/>
              </a:spcBef>
              <a:spcAft>
                <a:spcPts val="0"/>
              </a:spcAft>
              <a:buClr>
                <a:srgbClr val="333333"/>
              </a:buClr>
              <a:buSzPts val="1400"/>
              <a:buChar char="●"/>
            </a:pPr>
            <a:r>
              <a:rPr b="1" lang="en" sz="1400">
                <a:solidFill>
                  <a:srgbClr val="333333"/>
                </a:solidFill>
              </a:rPr>
              <a:t>You must complete and pass these technical projects in order to graduate!</a:t>
            </a:r>
            <a:endParaRPr b="1" sz="1400">
              <a:solidFill>
                <a:srgbClr val="333333"/>
              </a:solidFill>
            </a:endParaRPr>
          </a:p>
          <a:p>
            <a:pPr indent="-317500" lvl="1" marL="914400" rtl="0" algn="l">
              <a:spcBef>
                <a:spcPts val="0"/>
              </a:spcBef>
              <a:spcAft>
                <a:spcPts val="0"/>
              </a:spcAft>
              <a:buClr>
                <a:srgbClr val="333333"/>
              </a:buClr>
              <a:buSzPts val="1400"/>
              <a:buChar char="○"/>
            </a:pPr>
            <a:r>
              <a:rPr lang="en" sz="1400">
                <a:solidFill>
                  <a:srgbClr val="333333"/>
                </a:solidFill>
              </a:rPr>
              <a:t>Deploy a People Counter App at the Edge</a:t>
            </a:r>
            <a:endParaRPr sz="1400">
              <a:solidFill>
                <a:srgbClr val="333333"/>
              </a:solidFill>
            </a:endParaRPr>
          </a:p>
          <a:p>
            <a:pPr indent="-317500" lvl="1" marL="914400" rtl="0" algn="l">
              <a:spcBef>
                <a:spcPts val="0"/>
              </a:spcBef>
              <a:spcAft>
                <a:spcPts val="0"/>
              </a:spcAft>
              <a:buClr>
                <a:srgbClr val="333333"/>
              </a:buClr>
              <a:buSzPts val="1400"/>
              <a:buChar char="○"/>
            </a:pPr>
            <a:r>
              <a:rPr lang="en" sz="1400">
                <a:solidFill>
                  <a:srgbClr val="333333"/>
                </a:solidFill>
              </a:rPr>
              <a:t>Smart Queuing System</a:t>
            </a:r>
            <a:endParaRPr sz="1400">
              <a:solidFill>
                <a:srgbClr val="333333"/>
              </a:solidFill>
            </a:endParaRPr>
          </a:p>
          <a:p>
            <a:pPr indent="-317500" lvl="1" marL="914400" rtl="0" algn="l">
              <a:spcBef>
                <a:spcPts val="0"/>
              </a:spcBef>
              <a:spcAft>
                <a:spcPts val="0"/>
              </a:spcAft>
              <a:buClr>
                <a:srgbClr val="333333"/>
              </a:buClr>
              <a:buSzPts val="1400"/>
              <a:buChar char="○"/>
            </a:pPr>
            <a:r>
              <a:rPr lang="en" sz="1400">
                <a:solidFill>
                  <a:srgbClr val="333333"/>
                </a:solidFill>
              </a:rPr>
              <a:t>Computer Pointer Controller </a:t>
            </a:r>
            <a:endParaRPr sz="1400">
              <a:solidFill>
                <a:srgbClr val="333333"/>
              </a:solidFill>
            </a:endParaRPr>
          </a:p>
          <a:p>
            <a:pPr indent="0" lvl="0" marL="914400" rtl="0" algn="l">
              <a:spcBef>
                <a:spcPts val="0"/>
              </a:spcBef>
              <a:spcAft>
                <a:spcPts val="0"/>
              </a:spcAft>
              <a:buNone/>
            </a:pPr>
            <a:r>
              <a:t/>
            </a:r>
            <a:endParaRPr sz="1400">
              <a:solidFill>
                <a:srgbClr val="333333"/>
              </a:solidFill>
            </a:endParaRPr>
          </a:p>
          <a:p>
            <a:pPr indent="-317500" lvl="0" marL="457200" rtl="0" algn="l">
              <a:spcBef>
                <a:spcPts val="0"/>
              </a:spcBef>
              <a:spcAft>
                <a:spcPts val="0"/>
              </a:spcAft>
              <a:buClr>
                <a:srgbClr val="333333"/>
              </a:buClr>
              <a:buSzPts val="1400"/>
              <a:buChar char="●"/>
            </a:pPr>
            <a:r>
              <a:rPr b="1" lang="en" sz="1400">
                <a:solidFill>
                  <a:srgbClr val="333333"/>
                </a:solidFill>
              </a:rPr>
              <a:t>You must pass or opt out of these Career projects in order to graduate:</a:t>
            </a:r>
            <a:endParaRPr b="1" sz="1400">
              <a:solidFill>
                <a:srgbClr val="333333"/>
              </a:solidFill>
            </a:endParaRPr>
          </a:p>
          <a:p>
            <a:pPr indent="-317500" lvl="1" marL="914400" rtl="0" algn="l">
              <a:spcBef>
                <a:spcPts val="0"/>
              </a:spcBef>
              <a:spcAft>
                <a:spcPts val="0"/>
              </a:spcAft>
              <a:buClr>
                <a:srgbClr val="333333"/>
              </a:buClr>
              <a:buSzPts val="1400"/>
              <a:buChar char="○"/>
            </a:pPr>
            <a:r>
              <a:rPr lang="en" sz="1400">
                <a:solidFill>
                  <a:srgbClr val="333333"/>
                </a:solidFill>
              </a:rPr>
              <a:t>Optimize your GitHub profile</a:t>
            </a:r>
            <a:endParaRPr sz="1400">
              <a:solidFill>
                <a:srgbClr val="333333"/>
              </a:solidFill>
            </a:endParaRPr>
          </a:p>
          <a:p>
            <a:pPr indent="-317500" lvl="1" marL="914400" rtl="0" algn="l">
              <a:spcBef>
                <a:spcPts val="0"/>
              </a:spcBef>
              <a:spcAft>
                <a:spcPts val="0"/>
              </a:spcAft>
              <a:buClr>
                <a:srgbClr val="333333"/>
              </a:buClr>
              <a:buSzPts val="1400"/>
              <a:buChar char="○"/>
            </a:pPr>
            <a:r>
              <a:rPr lang="en" sz="1400">
                <a:solidFill>
                  <a:srgbClr val="333333"/>
                </a:solidFill>
              </a:rPr>
              <a:t>Improve your LinkedIn profile</a:t>
            </a:r>
            <a:endParaRPr sz="1400">
              <a:solidFill>
                <a:srgbClr val="333333"/>
              </a:solidFill>
            </a:endParaRPr>
          </a:p>
          <a:p>
            <a:pPr indent="0" lvl="0" marL="914400" rtl="0" algn="l">
              <a:spcBef>
                <a:spcPts val="0"/>
              </a:spcBef>
              <a:spcAft>
                <a:spcPts val="0"/>
              </a:spcAft>
              <a:buNone/>
            </a:pPr>
            <a:r>
              <a:t/>
            </a:r>
            <a:endParaRPr sz="1400">
              <a:solidFill>
                <a:srgbClr val="333333"/>
              </a:solidFill>
            </a:endParaRPr>
          </a:p>
          <a:p>
            <a:pPr indent="-317500" lvl="0" marL="457200" rtl="0" algn="l">
              <a:lnSpc>
                <a:spcPct val="115000"/>
              </a:lnSpc>
              <a:spcBef>
                <a:spcPts val="700"/>
              </a:spcBef>
              <a:spcAft>
                <a:spcPts val="0"/>
              </a:spcAft>
              <a:buClr>
                <a:srgbClr val="333333"/>
              </a:buClr>
              <a:buSzPts val="1400"/>
              <a:buChar char="●"/>
            </a:pPr>
            <a:r>
              <a:rPr lang="en" sz="1400">
                <a:solidFill>
                  <a:srgbClr val="333333"/>
                </a:solidFill>
              </a:rPr>
              <a:t>Each technical project will have a brief </a:t>
            </a:r>
            <a:r>
              <a:rPr b="1" lang="en" sz="1400">
                <a:solidFill>
                  <a:srgbClr val="333333"/>
                </a:solidFill>
              </a:rPr>
              <a:t>project overview </a:t>
            </a:r>
            <a:r>
              <a:rPr lang="en" sz="1400">
                <a:solidFill>
                  <a:srgbClr val="333333"/>
                </a:solidFill>
              </a:rPr>
              <a:t>outlining the project.</a:t>
            </a:r>
            <a:endParaRPr sz="1400">
              <a:solidFill>
                <a:srgbClr val="333333"/>
              </a:solidFill>
            </a:endParaRPr>
          </a:p>
          <a:p>
            <a:pPr indent="-317500" lvl="0" marL="457200" rtl="0" algn="l">
              <a:lnSpc>
                <a:spcPct val="115000"/>
              </a:lnSpc>
              <a:spcBef>
                <a:spcPts val="0"/>
              </a:spcBef>
              <a:spcAft>
                <a:spcPts val="0"/>
              </a:spcAft>
              <a:buClr>
                <a:srgbClr val="333333"/>
              </a:buClr>
              <a:buSzPts val="1400"/>
              <a:buChar char="●"/>
            </a:pPr>
            <a:r>
              <a:rPr lang="en" sz="1400">
                <a:solidFill>
                  <a:srgbClr val="333333"/>
                </a:solidFill>
              </a:rPr>
              <a:t>Each technical project will also have a </a:t>
            </a:r>
            <a:r>
              <a:rPr b="1" lang="en" sz="1400">
                <a:solidFill>
                  <a:srgbClr val="333333"/>
                </a:solidFill>
              </a:rPr>
              <a:t>project rubric</a:t>
            </a:r>
            <a:r>
              <a:rPr lang="en" sz="1400">
                <a:solidFill>
                  <a:srgbClr val="333333"/>
                </a:solidFill>
              </a:rPr>
              <a:t> — a list of specifications you are expected to meet. </a:t>
            </a:r>
            <a:endParaRPr sz="1400">
              <a:solidFill>
                <a:srgbClr val="333333"/>
              </a:solidFill>
            </a:endParaRPr>
          </a:p>
          <a:p>
            <a:pPr indent="-317500" lvl="0" marL="457200" rtl="0" algn="l">
              <a:lnSpc>
                <a:spcPct val="115000"/>
              </a:lnSpc>
              <a:spcBef>
                <a:spcPts val="0"/>
              </a:spcBef>
              <a:spcAft>
                <a:spcPts val="0"/>
              </a:spcAft>
              <a:buClr>
                <a:srgbClr val="333333"/>
              </a:buClr>
              <a:buSzPts val="1400"/>
              <a:buChar char="●"/>
            </a:pPr>
            <a:r>
              <a:rPr lang="en" sz="1400">
                <a:solidFill>
                  <a:srgbClr val="333333"/>
                </a:solidFill>
              </a:rPr>
              <a:t>When your project is ready, follow instructions and formally </a:t>
            </a:r>
            <a:r>
              <a:rPr b="1" lang="en" sz="1400">
                <a:solidFill>
                  <a:srgbClr val="333333"/>
                </a:solidFill>
              </a:rPr>
              <a:t>submit your technical project for code review. </a:t>
            </a:r>
            <a:endParaRPr b="1" sz="1400">
              <a:solidFill>
                <a:srgbClr val="333333"/>
              </a:solidFill>
            </a:endParaRPr>
          </a:p>
          <a:p>
            <a:pPr indent="-317500" lvl="0" marL="457200" rtl="0" algn="l">
              <a:lnSpc>
                <a:spcPct val="115000"/>
              </a:lnSpc>
              <a:spcBef>
                <a:spcPts val="0"/>
              </a:spcBef>
              <a:spcAft>
                <a:spcPts val="0"/>
              </a:spcAft>
              <a:buClr>
                <a:srgbClr val="333333"/>
              </a:buClr>
              <a:buSzPts val="1400"/>
              <a:buChar char="●"/>
            </a:pPr>
            <a:r>
              <a:rPr b="1" lang="en" sz="1400">
                <a:solidFill>
                  <a:srgbClr val="333333"/>
                </a:solidFill>
              </a:rPr>
              <a:t>Take your projects seriously </a:t>
            </a:r>
            <a:r>
              <a:rPr lang="en" sz="1400">
                <a:solidFill>
                  <a:srgbClr val="333333"/>
                </a:solidFill>
              </a:rPr>
              <a:t>and use them to solidify your own knowledge and mastery of the skills and concepts you learn throughout the Nanodegree program</a:t>
            </a:r>
            <a:endParaRPr sz="1400">
              <a:solidFill>
                <a:srgbClr val="333333"/>
              </a:solidFill>
            </a:endParaRPr>
          </a:p>
          <a:p>
            <a:pPr indent="0" lvl="0" marL="0" rtl="0" algn="l">
              <a:spcBef>
                <a:spcPts val="700"/>
              </a:spcBef>
              <a:spcAft>
                <a:spcPts val="0"/>
              </a:spcAft>
              <a:buNone/>
            </a:pPr>
            <a:r>
              <a:t/>
            </a:r>
            <a:endParaRPr/>
          </a:p>
          <a:p>
            <a:pPr indent="0" lvl="0" marL="0" rtl="0" algn="l">
              <a:spcBef>
                <a:spcPts val="70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61" name="Shape 161"/>
        <p:cNvGrpSpPr/>
        <p:nvPr/>
      </p:nvGrpSpPr>
      <p:grpSpPr>
        <a:xfrm>
          <a:off x="0" y="0"/>
          <a:ext cx="0" cy="0"/>
          <a:chOff x="0" y="0"/>
          <a:chExt cx="0" cy="0"/>
        </a:xfrm>
      </p:grpSpPr>
      <p:sp>
        <p:nvSpPr>
          <p:cNvPr id="162" name="Google Shape;162;p32"/>
          <p:cNvSpPr txBox="1"/>
          <p:nvPr>
            <p:ph type="title"/>
          </p:nvPr>
        </p:nvSpPr>
        <p:spPr>
          <a:xfrm>
            <a:off x="457200" y="169125"/>
            <a:ext cx="8229600" cy="595200"/>
          </a:xfrm>
          <a:prstGeom prst="rect">
            <a:avLst/>
          </a:prstGeom>
        </p:spPr>
        <p:txBody>
          <a:bodyPr anchorCtr="0" anchor="t" bIns="34275" lIns="34275" spcFirstLastPara="1" rIns="34275" wrap="square" tIns="34275">
            <a:noAutofit/>
          </a:bodyPr>
          <a:lstStyle/>
          <a:p>
            <a:pPr indent="0" lvl="0" marL="0" rtl="0" algn="l">
              <a:spcBef>
                <a:spcPts val="0"/>
              </a:spcBef>
              <a:spcAft>
                <a:spcPts val="0"/>
              </a:spcAft>
              <a:buNone/>
            </a:pPr>
            <a:r>
              <a:rPr lang="en">
                <a:solidFill>
                  <a:srgbClr val="02B3E4"/>
                </a:solidFill>
              </a:rPr>
              <a:t>Project Overview Page</a:t>
            </a:r>
            <a:endParaRPr>
              <a:solidFill>
                <a:srgbClr val="02B3E4"/>
              </a:solidFill>
            </a:endParaRPr>
          </a:p>
        </p:txBody>
      </p:sp>
      <p:pic>
        <p:nvPicPr>
          <p:cNvPr id="163" name="Google Shape;163;p32"/>
          <p:cNvPicPr preferRelativeResize="0"/>
          <p:nvPr/>
        </p:nvPicPr>
        <p:blipFill>
          <a:blip r:embed="rId3">
            <a:alphaModFix/>
          </a:blip>
          <a:stretch>
            <a:fillRect/>
          </a:stretch>
        </p:blipFill>
        <p:spPr>
          <a:xfrm>
            <a:off x="457200" y="764325"/>
            <a:ext cx="7439135" cy="43791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67" name="Shape 167"/>
        <p:cNvGrpSpPr/>
        <p:nvPr/>
      </p:nvGrpSpPr>
      <p:grpSpPr>
        <a:xfrm>
          <a:off x="0" y="0"/>
          <a:ext cx="0" cy="0"/>
          <a:chOff x="0" y="0"/>
          <a:chExt cx="0" cy="0"/>
        </a:xfrm>
      </p:grpSpPr>
      <p:sp>
        <p:nvSpPr>
          <p:cNvPr id="168" name="Google Shape;168;p33"/>
          <p:cNvSpPr txBox="1"/>
          <p:nvPr>
            <p:ph type="title"/>
          </p:nvPr>
        </p:nvSpPr>
        <p:spPr>
          <a:xfrm>
            <a:off x="457200" y="169125"/>
            <a:ext cx="8229600" cy="595200"/>
          </a:xfrm>
          <a:prstGeom prst="rect">
            <a:avLst/>
          </a:prstGeom>
        </p:spPr>
        <p:txBody>
          <a:bodyPr anchorCtr="0" anchor="t" bIns="34275" lIns="34275" spcFirstLastPara="1" rIns="34275" wrap="square" tIns="34275">
            <a:noAutofit/>
          </a:bodyPr>
          <a:lstStyle/>
          <a:p>
            <a:pPr indent="0" lvl="0" marL="0" rtl="0" algn="l">
              <a:spcBef>
                <a:spcPts val="0"/>
              </a:spcBef>
              <a:spcAft>
                <a:spcPts val="0"/>
              </a:spcAft>
              <a:buNone/>
            </a:pPr>
            <a:r>
              <a:rPr lang="en">
                <a:solidFill>
                  <a:srgbClr val="02B3E4"/>
                </a:solidFill>
              </a:rPr>
              <a:t>Project Rubric</a:t>
            </a:r>
            <a:endParaRPr>
              <a:solidFill>
                <a:srgbClr val="02B3E4"/>
              </a:solidFill>
            </a:endParaRPr>
          </a:p>
          <a:p>
            <a:pPr indent="0" lvl="0" marL="0" rtl="0" algn="l">
              <a:spcBef>
                <a:spcPts val="0"/>
              </a:spcBef>
              <a:spcAft>
                <a:spcPts val="0"/>
              </a:spcAft>
              <a:buNone/>
            </a:pPr>
            <a:r>
              <a:t/>
            </a:r>
            <a:endParaRPr/>
          </a:p>
        </p:txBody>
      </p:sp>
      <p:pic>
        <p:nvPicPr>
          <p:cNvPr id="169" name="Google Shape;169;p33"/>
          <p:cNvPicPr preferRelativeResize="0"/>
          <p:nvPr/>
        </p:nvPicPr>
        <p:blipFill rotWithShape="1">
          <a:blip r:embed="rId3">
            <a:alphaModFix/>
          </a:blip>
          <a:srcRect b="0" l="0" r="0" t="10257"/>
          <a:stretch/>
        </p:blipFill>
        <p:spPr>
          <a:xfrm>
            <a:off x="457200" y="764325"/>
            <a:ext cx="7693856" cy="43173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Udacity Template 16x9">
  <a:themeElements>
    <a:clrScheme name="White">
      <a:dk1>
        <a:srgbClr val="2E3D49"/>
      </a:dk1>
      <a:lt1>
        <a:srgbClr val="7D97AD"/>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